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3.xml" ContentType="application/vnd.openxmlformats-officedocument.theme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2.xml" ContentType="application/vnd.openxmlformats-officedocument.presentationml.notesSlide+xml"/>
  <Override PartName="/ppt/tags/tag10.xml" ContentType="application/vnd.openxmlformats-officedocument.presentationml.tags+xml"/>
  <Override PartName="/ppt/notesSlides/notesSlide3.xml" ContentType="application/vnd.openxmlformats-officedocument.presentationml.notesSlide+xml"/>
  <Override PartName="/ppt/tags/tag11.xml" ContentType="application/vnd.openxmlformats-officedocument.presentationml.tags+xml"/>
  <Override PartName="/ppt/notesSlides/notesSlide4.xml" ContentType="application/vnd.openxmlformats-officedocument.presentationml.notesSlide+xml"/>
  <Override PartName="/ppt/tags/tag12.xml" ContentType="application/vnd.openxmlformats-officedocument.presentationml.tags+xml"/>
  <Override PartName="/ppt/notesSlides/notesSlide5.xml" ContentType="application/vnd.openxmlformats-officedocument.presentationml.notesSlide+xml"/>
  <Override PartName="/ppt/tags/tag13.xml" ContentType="application/vnd.openxmlformats-officedocument.presentationml.tags+xml"/>
  <Override PartName="/ppt/notesSlides/notesSlide6.xml" ContentType="application/vnd.openxmlformats-officedocument.presentationml.notesSlide+xml"/>
  <Override PartName="/ppt/tags/tag14.xml" ContentType="application/vnd.openxmlformats-officedocument.presentationml.tag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0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custDataLst>
    <p:tags r:id="rId11"/>
  </p:custDataLst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7ED3BE-9848-471F-B665-F533C739B18E}" type="datetimeFigureOut">
              <a:rPr lang="zh-TW" altLang="en-US" smtClean="0"/>
              <a:t>2015/11/12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3B32B7-1D6C-4B4B-BD3A-8B7AFBD741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48769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8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zh-TW" altLang="zh-TW" kern="0">
                <a:solidFill>
                  <a:srgbClr val="000000"/>
                </a:solidFill>
                <a:cs typeface="新細明體"/>
              </a:rPr>
              <a:t>以下介紹訂單處理中訂單開立及修改頁面</a:t>
            </a:r>
            <a:r>
              <a:rPr lang="zh-TW" altLang="zh-TW" kern="0" smtClean="0">
                <a:solidFill>
                  <a:srgbClr val="000000"/>
                </a:solidFill>
                <a:cs typeface="新細明體"/>
              </a:rPr>
              <a:t>操作</a:t>
            </a:r>
            <a:endParaRPr lang="zh-TW" altLang="zh-TW" kern="100">
              <a:cs typeface="Times New Roman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C9767B-0802-4FD6-AC04-04EF487EDC98}" type="slidenum">
              <a:rPr lang="zh-TW" altLang="en-US" smtClean="0">
                <a:solidFill>
                  <a:prstClr val="black"/>
                </a:solidFill>
              </a:rPr>
              <a:pPr/>
              <a:t>1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48831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26207A-3264-4C74-AE11-65036A6D78A6}" type="slidenum">
              <a:rPr lang="zh-TW" altLang="en-US" smtClean="0">
                <a:solidFill>
                  <a:prstClr val="black"/>
                </a:solidFill>
              </a:rPr>
              <a:pPr/>
              <a:t>2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6827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B32B7-1D6C-4B4B-BD3A-8B7AFBD74193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17905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B32B7-1D6C-4B4B-BD3A-8B7AFBD74193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34302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B32B7-1D6C-4B4B-BD3A-8B7AFBD74193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83302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B32B7-1D6C-4B4B-BD3A-8B7AFBD74193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90326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B32B7-1D6C-4B4B-BD3A-8B7AFBD74193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63510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6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 bwMode="auto">
          <a:xfrm>
            <a:off x="0" y="0"/>
            <a:ext cx="9144000" cy="4797425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zh-TW" alt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24000" y="2134800"/>
            <a:ext cx="4932000" cy="24120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4000" y="4989600"/>
            <a:ext cx="4896000" cy="96120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01377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67544" y="6675437"/>
            <a:ext cx="2133600" cy="365125"/>
          </a:xfrm>
        </p:spPr>
        <p:txBody>
          <a:bodyPr/>
          <a:lstStyle/>
          <a:p>
            <a:fld id="{81DB10C3-8826-4F70-A79D-8E9567179071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6" name="Picture 2" descr="C:\Users\fenc21227\AppData\Roaming\Skype\sharonccccc\media_messaging\media_cache_v2\^741DE6F836C770CE707AD603217BC725A9DF8745C099E132C9^pimgpsh_fullsize_distr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9350" y="6364323"/>
            <a:ext cx="291465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960664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78E6-03C4-49B8-BF28-53C0CA27E527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796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32846-47A9-492B-8C74-DAD04FDC6C65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88421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 bwMode="auto">
          <a:xfrm>
            <a:off x="0" y="0"/>
            <a:ext cx="9144000" cy="4797425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zh-TW" alt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24000" y="2134800"/>
            <a:ext cx="4932000" cy="24120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4000" y="4989600"/>
            <a:ext cx="4896000" cy="96120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01377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67544" y="6675437"/>
            <a:ext cx="2133600" cy="365125"/>
          </a:xfrm>
        </p:spPr>
        <p:txBody>
          <a:bodyPr/>
          <a:lstStyle/>
          <a:p>
            <a:fld id="{81DB10C3-8826-4F70-A79D-8E9567179071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1725" y="5084763"/>
            <a:ext cx="1152525" cy="14668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12177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38400" y="116632"/>
            <a:ext cx="8470800" cy="532859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+mj-lt"/>
              <a:buAutoNum type="arabicPeriod"/>
              <a:defRPr sz="2800"/>
            </a:lvl1pPr>
            <a:lvl2pPr>
              <a:buFont typeface="+mj-lt"/>
              <a:buAutoNum type="alphaUcPeriod"/>
              <a:defRPr sz="2400"/>
            </a:lvl2pPr>
            <a:lvl3pPr>
              <a:buFont typeface="+mj-lt"/>
              <a:buAutoNum type="alphaLcPeriod"/>
              <a:defRPr/>
            </a:lvl3pPr>
            <a:lvl4pPr>
              <a:buFont typeface="Arial" pitchFamily="34" charset="0"/>
              <a:buChar char="•"/>
              <a:defRPr/>
            </a:lvl4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89D67-9D9D-495F-951C-34769C3EB1C0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902896" y="6448251"/>
            <a:ext cx="2133600" cy="365125"/>
          </a:xfrm>
        </p:spPr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21245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 bwMode="auto">
          <a:xfrm>
            <a:off x="0" y="-27384"/>
            <a:ext cx="9144000" cy="4797425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zh-TW" alt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6064" y="3356992"/>
            <a:ext cx="7772400" cy="1362075"/>
          </a:xfrm>
        </p:spPr>
        <p:txBody>
          <a:bodyPr anchor="b">
            <a:normAutofit/>
          </a:bodyPr>
          <a:lstStyle>
            <a:lvl1pPr algn="r">
              <a:defRPr sz="4400" b="1" cap="all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76064" y="184482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CC4E6-87E7-4DE8-9CDA-18ECA6A69735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0109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1E78B-FF80-43F4-B7EF-B0CC52AE5E6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59994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990A1-23CC-4587-B5BC-F69BD201708C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87444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80CAF-E121-4323-9456-6855634E6D27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66992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32F5-E1A5-4FB1-A21A-340B4D003E6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898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7A993-F83F-4762-91EB-8B80CADD471A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6413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38400" y="97192"/>
            <a:ext cx="8470800" cy="52349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38400" y="909296"/>
            <a:ext cx="8470800" cy="5184000"/>
          </a:xfrm>
        </p:spPr>
        <p:txBody>
          <a:bodyPr/>
          <a:lstStyle>
            <a:lvl1pPr>
              <a:buFont typeface="+mj-lt"/>
              <a:buAutoNum type="arabicPeriod"/>
              <a:defRPr sz="2800"/>
            </a:lvl1pPr>
            <a:lvl2pPr>
              <a:buFont typeface="+mj-lt"/>
              <a:buAutoNum type="alphaUcPeriod"/>
              <a:defRPr sz="2400"/>
            </a:lvl2pPr>
            <a:lvl3pPr>
              <a:buFont typeface="+mj-lt"/>
              <a:buAutoNum type="alphaLcPeriod"/>
              <a:defRPr/>
            </a:lvl3pPr>
            <a:lvl4pPr>
              <a:buFont typeface="Arial" pitchFamily="34" charset="0"/>
              <a:buChar char="•"/>
              <a:defRPr/>
            </a:lvl4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89D67-9D9D-495F-951C-34769C3EB1C0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902896" y="6448251"/>
            <a:ext cx="2133600" cy="365125"/>
          </a:xfrm>
        </p:spPr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714125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32421-320C-4E24-98BE-1C7A9DAB4E5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38447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78E6-03C4-49B8-BF28-53C0CA27E527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31655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32846-47A9-492B-8C74-DAD04FDC6C65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9066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 bwMode="auto">
          <a:xfrm>
            <a:off x="0" y="-27384"/>
            <a:ext cx="9144000" cy="4797425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zh-TW" alt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6064" y="3356992"/>
            <a:ext cx="7772400" cy="1362075"/>
          </a:xfrm>
        </p:spPr>
        <p:txBody>
          <a:bodyPr anchor="b">
            <a:normAutofit/>
          </a:bodyPr>
          <a:lstStyle>
            <a:lvl1pPr algn="r">
              <a:defRPr sz="4400" b="1" cap="all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76064" y="184482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CC4E6-87E7-4DE8-9CDA-18ECA6A69735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1684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1E78B-FF80-43F4-B7EF-B0CC52AE5E6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7360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990A1-23CC-4587-B5BC-F69BD201708C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7364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80CAF-E121-4323-9456-6855634E6D27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6977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32F5-E1A5-4FB1-A21A-340B4D003E6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29612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7A993-F83F-4762-91EB-8B80CADD471A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558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32421-320C-4E24-98BE-1C7A9DAB4E5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8644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ags" Target="../tags/tag5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矩形 36"/>
          <p:cNvSpPr/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zh-TW" altLang="en-US">
              <a:solidFill>
                <a:prstClr val="black"/>
              </a:solidFill>
            </a:endParaRPr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38400" y="169200"/>
            <a:ext cx="8470800" cy="81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38400" y="1198800"/>
            <a:ext cx="8470800" cy="518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2996F-AE83-44AA-8E48-F96E791A5438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3"/>
    </p:custDataLst>
    <p:extLst>
      <p:ext uri="{BB962C8B-B14F-4D97-AF65-F5344CB8AC3E}">
        <p14:creationId xmlns:p14="http://schemas.microsoft.com/office/powerpoint/2010/main" val="3344157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514350" indent="-514350" algn="l" defTabSz="914400" rtl="0" eaLnBrk="1" latinLnBrk="0" hangingPunct="1">
        <a:spcBef>
          <a:spcPct val="20000"/>
        </a:spcBef>
        <a:buFont typeface="+mj-ea"/>
        <a:buAutoNum type="ea1ChtPeriod"/>
        <a:defRPr sz="3200" b="1" kern="1200">
          <a:solidFill>
            <a:srgbClr val="01377F"/>
          </a:solidFill>
          <a:latin typeface="+mn-lt"/>
          <a:ea typeface="+mn-ea"/>
          <a:cs typeface="+mn-cs"/>
        </a:defRPr>
      </a:lvl1pPr>
      <a:lvl2pPr marL="971550" indent="-514350" algn="l" defTabSz="914400" rtl="0" eaLnBrk="1" latinLnBrk="0" hangingPunct="1">
        <a:spcBef>
          <a:spcPct val="20000"/>
        </a:spcBef>
        <a:buFont typeface="+mj-lt"/>
        <a:buAutoNum type="arabicPeriod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ct val="20000"/>
        </a:spcBef>
        <a:buFont typeface="+mj-lt"/>
        <a:buAutoNum type="alphaUcPeriod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ct val="20000"/>
        </a:spcBef>
        <a:buFont typeface="+mj-lt"/>
        <a:buAutoNum type="alphaLcPeriod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矩形 36"/>
          <p:cNvSpPr/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zh-TW" altLang="en-US">
              <a:solidFill>
                <a:prstClr val="black"/>
              </a:solidFill>
            </a:endParaRPr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38400" y="116632"/>
            <a:ext cx="8470800" cy="4514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38400" y="1198800"/>
            <a:ext cx="8470800" cy="518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2996F-AE83-44AA-8E48-F96E791A5438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3"/>
    </p:custDataLst>
    <p:extLst>
      <p:ext uri="{BB962C8B-B14F-4D97-AF65-F5344CB8AC3E}">
        <p14:creationId xmlns:p14="http://schemas.microsoft.com/office/powerpoint/2010/main" val="2655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514350" indent="-514350" algn="l" defTabSz="914400" rtl="0" eaLnBrk="1" latinLnBrk="0" hangingPunct="1">
        <a:spcBef>
          <a:spcPct val="20000"/>
        </a:spcBef>
        <a:buFont typeface="+mj-ea"/>
        <a:buAutoNum type="ea1ChtPeriod"/>
        <a:defRPr sz="3200" b="1" kern="1200">
          <a:solidFill>
            <a:srgbClr val="01377F"/>
          </a:solidFill>
          <a:latin typeface="+mn-lt"/>
          <a:ea typeface="+mn-ea"/>
          <a:cs typeface="+mn-cs"/>
        </a:defRPr>
      </a:lvl1pPr>
      <a:lvl2pPr marL="971550" indent="-514350" algn="l" defTabSz="914400" rtl="0" eaLnBrk="1" latinLnBrk="0" hangingPunct="1">
        <a:spcBef>
          <a:spcPct val="20000"/>
        </a:spcBef>
        <a:buFont typeface="+mj-lt"/>
        <a:buAutoNum type="arabicPeriod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ct val="20000"/>
        </a:spcBef>
        <a:buFont typeface="+mj-lt"/>
        <a:buAutoNum type="alphaUcPeriod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ct val="20000"/>
        </a:spcBef>
        <a:buFont typeface="+mj-lt"/>
        <a:buAutoNum type="alphaLcPeriod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0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4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51520" y="603814"/>
            <a:ext cx="4896544" cy="2825185"/>
          </a:xfrm>
        </p:spPr>
        <p:txBody>
          <a:bodyPr>
            <a:normAutofit fontScale="90000"/>
          </a:bodyPr>
          <a:lstStyle/>
          <a:p>
            <a:r>
              <a:rPr lang="en-US" altLang="zh-TW" sz="49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AGP</a:t>
            </a:r>
            <a:r>
              <a:rPr lang="zh-TW" altLang="en-US" sz="49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系統介紹</a:t>
            </a: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3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dirty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	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– 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基礎數據</a:t>
            </a: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		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- 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業務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維護</a:t>
            </a:r>
            <a:endParaRPr lang="zh-TW" altLang="en-US" dirty="0"/>
          </a:p>
        </p:txBody>
      </p:sp>
      <p:sp>
        <p:nvSpPr>
          <p:cNvPr id="4" name="副標題 2"/>
          <p:cNvSpPr txBox="1">
            <a:spLocks/>
          </p:cNvSpPr>
          <p:nvPr/>
        </p:nvSpPr>
        <p:spPr>
          <a:xfrm>
            <a:off x="5796136" y="1772816"/>
            <a:ext cx="3240359" cy="30243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+mj-ea"/>
              <a:buNone/>
              <a:defRPr sz="2800" b="1" kern="1200">
                <a:solidFill>
                  <a:srgbClr val="01377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+mj-lt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+mj-lt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+mj-lt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>
              <a:buFontTx/>
              <a:buChar char="-"/>
            </a:pPr>
            <a:r>
              <a:rPr lang="zh-TW" altLang="en-US" sz="1800" dirty="0">
                <a:latin typeface="微軟正黑體" panose="020B0604030504040204" pitchFamily="34" charset="-120"/>
              </a:rPr>
              <a:t>尺寸組</a:t>
            </a:r>
            <a:endParaRPr lang="en-US" altLang="zh-TW" sz="1800" dirty="0">
              <a:latin typeface="微軟正黑體" panose="020B0604030504040204" pitchFamily="34" charset="-120"/>
            </a:endParaRPr>
          </a:p>
          <a:p>
            <a:pPr marL="571500" indent="-571500">
              <a:buFontTx/>
              <a:buChar char="-"/>
            </a:pPr>
            <a:r>
              <a:rPr lang="zh-TW" altLang="en-US" sz="1800" dirty="0">
                <a:latin typeface="微軟正黑體" panose="020B0604030504040204" pitchFamily="34" charset="-120"/>
              </a:rPr>
              <a:t>顏色組</a:t>
            </a:r>
            <a:endParaRPr lang="en-US" altLang="zh-TW" sz="1800" dirty="0">
              <a:latin typeface="微軟正黑體" panose="020B0604030504040204" pitchFamily="34" charset="-120"/>
            </a:endParaRPr>
          </a:p>
          <a:p>
            <a:pPr marL="571500" indent="-571500">
              <a:buFontTx/>
              <a:buChar char="-"/>
            </a:pPr>
            <a:r>
              <a:rPr lang="zh-TW" altLang="en-US" sz="1800" dirty="0" smtClean="0">
                <a:solidFill>
                  <a:prstClr val="white"/>
                </a:solidFill>
                <a:latin typeface="微軟正黑體" panose="020B0604030504040204" pitchFamily="34" charset="-120"/>
              </a:rPr>
              <a:t>目的地</a:t>
            </a:r>
            <a:endParaRPr lang="en-US" altLang="zh-TW" sz="1800" dirty="0" smtClean="0">
              <a:solidFill>
                <a:prstClr val="white"/>
              </a:solidFill>
              <a:latin typeface="微軟正黑體" panose="020B0604030504040204" pitchFamily="34" charset="-120"/>
            </a:endParaRPr>
          </a:p>
          <a:p>
            <a:pPr marL="571500" indent="-571500">
              <a:buFontTx/>
              <a:buChar char="-"/>
            </a:pPr>
            <a:r>
              <a:rPr lang="zh-TW" altLang="en-US" sz="1800" dirty="0" smtClean="0">
                <a:latin typeface="微軟正黑體" panose="020B0604030504040204" pitchFamily="34" charset="-120"/>
              </a:rPr>
              <a:t>面料基礎數據維護</a:t>
            </a:r>
            <a:endParaRPr lang="en-US" altLang="zh-TW" sz="1800" dirty="0" smtClean="0">
              <a:latin typeface="微軟正黑體" panose="020B0604030504040204" pitchFamily="34" charset="-120"/>
            </a:endParaRPr>
          </a:p>
          <a:p>
            <a:pPr marL="571500" indent="-571500">
              <a:buFontTx/>
              <a:buChar char="-"/>
            </a:pPr>
            <a:r>
              <a:rPr lang="zh-TW" altLang="en-US" sz="1800" dirty="0" smtClean="0">
                <a:latin typeface="微軟正黑體" panose="020B0604030504040204" pitchFamily="34" charset="-120"/>
              </a:rPr>
              <a:t>輔料基礎數據維護</a:t>
            </a:r>
            <a:endParaRPr lang="en-US" altLang="zh-TW" sz="1800" dirty="0" smtClean="0">
              <a:latin typeface="微軟正黑體" panose="020B0604030504040204" pitchFamily="34" charset="-120"/>
            </a:endParaRPr>
          </a:p>
          <a:p>
            <a:pPr marL="571500" indent="-571500">
              <a:buFontTx/>
              <a:buChar char="-"/>
            </a:pPr>
            <a:r>
              <a:rPr lang="zh-TW" altLang="en-US" sz="1800" dirty="0">
                <a:latin typeface="微軟正黑體" panose="020B0604030504040204" pitchFamily="34" charset="-120"/>
              </a:rPr>
              <a:t>繡印花</a:t>
            </a:r>
            <a:r>
              <a:rPr lang="en-US" altLang="zh-TW" sz="1800" dirty="0">
                <a:latin typeface="微軟正黑體" panose="020B0604030504040204" pitchFamily="34" charset="-120"/>
              </a:rPr>
              <a:t>(Web)</a:t>
            </a:r>
          </a:p>
          <a:p>
            <a:pPr marL="571500" indent="-571500">
              <a:buFontTx/>
              <a:buChar char="-"/>
            </a:pPr>
            <a:r>
              <a:rPr lang="en-US" altLang="zh-TW" sz="1800" dirty="0" smtClean="0"/>
              <a:t>Category</a:t>
            </a:r>
            <a:r>
              <a:rPr lang="en-US" altLang="zh-TW" sz="1800" dirty="0">
                <a:latin typeface="微軟正黑體" panose="020B0604030504040204" pitchFamily="34" charset="-120"/>
              </a:rPr>
              <a:t> (Web)</a:t>
            </a:r>
            <a:endParaRPr lang="en-US" altLang="zh-TW" sz="1800" dirty="0" smtClean="0">
              <a:latin typeface="微軟正黑體" panose="020B0604030504040204" pitchFamily="34" charset="-120"/>
            </a:endParaRPr>
          </a:p>
          <a:p>
            <a:pPr marL="571500" indent="-571500">
              <a:buFontTx/>
              <a:buChar char="-"/>
            </a:pPr>
            <a:r>
              <a:rPr lang="zh-TW" altLang="en-US" sz="1800" dirty="0"/>
              <a:t>最終客戶基礎資料</a:t>
            </a:r>
            <a:r>
              <a:rPr lang="en-US" altLang="zh-TW" sz="1800" dirty="0"/>
              <a:t>(Web)</a:t>
            </a:r>
          </a:p>
          <a:p>
            <a:pPr marL="571500" indent="-571500">
              <a:buFontTx/>
              <a:buChar char="-"/>
            </a:pPr>
            <a:r>
              <a:rPr lang="zh-TW" altLang="en-US" sz="1800" dirty="0"/>
              <a:t>片語</a:t>
            </a:r>
            <a:r>
              <a:rPr lang="zh-TW" altLang="en-US" sz="1800" dirty="0" smtClean="0"/>
              <a:t>維護</a:t>
            </a:r>
            <a:r>
              <a:rPr lang="en-US" altLang="zh-TW" sz="1800" dirty="0">
                <a:latin typeface="微軟正黑體" panose="020B0604030504040204" pitchFamily="34" charset="-120"/>
              </a:rPr>
              <a:t>(Web)</a:t>
            </a:r>
            <a:endParaRPr lang="zh-TW" altLang="en-US" sz="1800" dirty="0"/>
          </a:p>
        </p:txBody>
      </p:sp>
      <p:sp>
        <p:nvSpPr>
          <p:cNvPr id="5" name="文字方塊 4"/>
          <p:cNvSpPr txBox="1"/>
          <p:nvPr/>
        </p:nvSpPr>
        <p:spPr>
          <a:xfrm>
            <a:off x="6588224" y="5445224"/>
            <a:ext cx="244827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solidFill>
                  <a:prstClr val="black"/>
                </a:solidFill>
                <a:latin typeface="微軟正黑體"/>
              </a:rPr>
              <a:t>遠資 </a:t>
            </a:r>
            <a:r>
              <a:rPr lang="en-US" altLang="zh-TW" dirty="0">
                <a:solidFill>
                  <a:prstClr val="black"/>
                </a:solidFill>
                <a:latin typeface="微軟正黑體"/>
              </a:rPr>
              <a:t>– </a:t>
            </a:r>
            <a:r>
              <a:rPr lang="zh-TW" altLang="en-US" dirty="0">
                <a:solidFill>
                  <a:prstClr val="black"/>
                </a:solidFill>
                <a:latin typeface="微軟正黑體"/>
              </a:rPr>
              <a:t>陳芳瑜 </a:t>
            </a:r>
            <a:r>
              <a:rPr lang="en-US" altLang="zh-TW" dirty="0">
                <a:solidFill>
                  <a:prstClr val="black"/>
                </a:solidFill>
                <a:latin typeface="微軟正黑體"/>
              </a:rPr>
              <a:t>Sharon</a:t>
            </a:r>
            <a:r>
              <a:rPr lang="en-US" altLang="zh-TW" dirty="0">
                <a:solidFill>
                  <a:srgbClr val="FF00FF"/>
                </a:solidFill>
                <a:latin typeface="微軟正黑體"/>
              </a:rPr>
              <a:t/>
            </a:r>
            <a:br>
              <a:rPr lang="en-US" altLang="zh-TW" dirty="0">
                <a:solidFill>
                  <a:srgbClr val="FF00FF"/>
                </a:solidFill>
                <a:latin typeface="微軟正黑體"/>
              </a:rPr>
            </a:br>
            <a:r>
              <a:rPr lang="en-US" altLang="zh-TW" sz="1000" dirty="0">
                <a:solidFill>
                  <a:srgbClr val="FF00FF"/>
                </a:solidFill>
                <a:latin typeface="微軟正黑體"/>
              </a:rPr>
              <a:t/>
            </a:r>
            <a:br>
              <a:rPr lang="en-US" altLang="zh-TW" sz="1000" dirty="0">
                <a:solidFill>
                  <a:srgbClr val="FF00FF"/>
                </a:solidFill>
                <a:latin typeface="微軟正黑體"/>
              </a:rPr>
            </a:br>
            <a:r>
              <a:rPr lang="en-US" altLang="zh-TW" dirty="0">
                <a:solidFill>
                  <a:prstClr val="black"/>
                </a:solidFill>
                <a:latin typeface="微軟正黑體"/>
              </a:rPr>
              <a:t>                 2015-11-05</a:t>
            </a:r>
            <a:endParaRPr lang="zh-TW" altLang="en-US" dirty="0">
              <a:solidFill>
                <a:prstClr val="black"/>
              </a:solidFill>
              <a:latin typeface="微軟正黑體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808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基礎數據介紹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4624298"/>
              </p:ext>
            </p:extLst>
          </p:nvPr>
        </p:nvGraphicFramePr>
        <p:xfrm>
          <a:off x="155008" y="692696"/>
          <a:ext cx="8809480" cy="61385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124"/>
                <a:gridCol w="1769100"/>
                <a:gridCol w="1080000"/>
                <a:gridCol w="2088232"/>
                <a:gridCol w="1080000"/>
                <a:gridCol w="1465024"/>
                <a:gridCol w="1080000"/>
              </a:tblGrid>
              <a:tr h="371377">
                <a:tc rowSpan="16">
                  <a:txBody>
                    <a:bodyPr/>
                    <a:lstStyle/>
                    <a:p>
                      <a:pPr algn="ctr"/>
                      <a:r>
                        <a:rPr lang="zh-TW" altLang="en-US" sz="1600" dirty="0" smtClean="0"/>
                        <a:t>基</a:t>
                      </a:r>
                      <a:endParaRPr lang="en-US" altLang="zh-TW" sz="1600" dirty="0" smtClean="0"/>
                    </a:p>
                    <a:p>
                      <a:pPr algn="ctr"/>
                      <a:r>
                        <a:rPr lang="zh-TW" altLang="en-US" sz="1600" dirty="0" smtClean="0"/>
                        <a:t>礎</a:t>
                      </a:r>
                      <a:endParaRPr lang="en-US" altLang="zh-TW" sz="1600" dirty="0" smtClean="0"/>
                    </a:p>
                    <a:p>
                      <a:pPr algn="ctr"/>
                      <a:r>
                        <a:rPr lang="zh-TW" altLang="en-US" sz="1600" dirty="0" smtClean="0"/>
                        <a:t>數</a:t>
                      </a:r>
                      <a:endParaRPr lang="en-US" altLang="zh-TW" sz="1600" dirty="0" smtClean="0"/>
                    </a:p>
                    <a:p>
                      <a:pPr algn="ctr"/>
                      <a:r>
                        <a:rPr lang="zh-TW" altLang="en-US" sz="1600" dirty="0" smtClean="0"/>
                        <a:t>據</a:t>
                      </a:r>
                      <a:endParaRPr lang="zh-TW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dirty="0" smtClean="0"/>
                        <a:t>共享資料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dirty="0" smtClean="0"/>
                        <a:t>維護來源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業務維護</a:t>
                      </a:r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dirty="0" smtClean="0"/>
                        <a:t>維護來源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600" dirty="0" smtClean="0"/>
                        <a:t>NIKE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dirty="0" smtClean="0"/>
                        <a:t>維護來源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1377"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公司基本資料</a:t>
                      </a:r>
                      <a:r>
                        <a:rPr lang="en-US" altLang="zh-TW" sz="1600" dirty="0" smtClean="0"/>
                        <a:t>(</a:t>
                      </a:r>
                      <a:r>
                        <a:rPr lang="zh-TW" altLang="en-US" sz="1600" dirty="0" smtClean="0"/>
                        <a:t>新</a:t>
                      </a:r>
                      <a:r>
                        <a:rPr lang="en-US" altLang="zh-TW" sz="1600" dirty="0" smtClean="0"/>
                        <a:t>)</a:t>
                      </a:r>
                      <a:endParaRPr lang="zh-TW" altLang="en-US" sz="16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/>
                        <a:t>Web</a:t>
                      </a:r>
                    </a:p>
                    <a:p>
                      <a:pPr algn="ctr"/>
                      <a:endParaRPr lang="en-US" altLang="zh-TW" sz="1600" dirty="0" smtClean="0"/>
                    </a:p>
                    <a:p>
                      <a:pPr algn="ctr"/>
                      <a:r>
                        <a:rPr lang="zh-TW" altLang="en-US" sz="1600" dirty="0" smtClean="0"/>
                        <a:t>行政維護</a:t>
                      </a:r>
                      <a:endParaRPr lang="zh-TW" altLang="en-US" sz="16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尺寸組</a:t>
                      </a:r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en-US" altLang="zh-TW" sz="1600" dirty="0" err="1" smtClean="0"/>
                        <a:t>Winform</a:t>
                      </a:r>
                      <a:r>
                        <a:rPr lang="en-US" altLang="zh-TW" sz="1600" dirty="0" smtClean="0"/>
                        <a:t/>
                      </a:r>
                      <a:br>
                        <a:rPr lang="en-US" altLang="zh-TW" sz="1600" dirty="0" smtClean="0"/>
                      </a:br>
                      <a:r>
                        <a:rPr lang="en-US" altLang="zh-TW" sz="1600" dirty="0" smtClean="0"/>
                        <a:t/>
                      </a:r>
                      <a:br>
                        <a:rPr lang="en-US" altLang="zh-TW" sz="1600" dirty="0" smtClean="0"/>
                      </a:br>
                      <a:r>
                        <a:rPr lang="zh-TW" altLang="en-US" sz="1600" dirty="0" smtClean="0"/>
                        <a:t>業務維護</a:t>
                      </a:r>
                      <a:endParaRPr lang="zh-TW" altLang="en-US" sz="16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標準匯率</a:t>
                      </a:r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/>
                        <a:t>Web</a:t>
                      </a:r>
                      <a:br>
                        <a:rPr lang="en-US" altLang="zh-TW" sz="1600" dirty="0" smtClean="0"/>
                      </a:br>
                      <a:r>
                        <a:rPr lang="en-US" altLang="zh-TW" sz="1600" dirty="0" smtClean="0"/>
                        <a:t/>
                      </a:r>
                      <a:br>
                        <a:rPr lang="en-US" altLang="zh-TW" sz="1600" dirty="0" smtClean="0"/>
                      </a:br>
                      <a:r>
                        <a:rPr lang="zh-TW" altLang="en-US" sz="1600" dirty="0" smtClean="0"/>
                        <a:t>蘇州維護</a:t>
                      </a:r>
                      <a:endParaRPr lang="zh-TW" altLang="en-US" sz="16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137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幣別</a:t>
                      </a:r>
                      <a:r>
                        <a:rPr lang="en-US" altLang="zh-TW" sz="1600" dirty="0" smtClean="0"/>
                        <a:t>(</a:t>
                      </a:r>
                      <a:r>
                        <a:rPr lang="zh-TW" altLang="en-US" sz="1600" dirty="0" smtClean="0"/>
                        <a:t>新</a:t>
                      </a:r>
                      <a:r>
                        <a:rPr lang="en-US" altLang="zh-TW" sz="1600" dirty="0" smtClean="0"/>
                        <a:t>)</a:t>
                      </a:r>
                      <a:endParaRPr lang="zh-TW" alt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600" smtClean="0"/>
                        <a:t>顏色組</a:t>
                      </a:r>
                      <a:endParaRPr lang="zh-TW" altLang="en-US" sz="1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每日匯率</a:t>
                      </a:r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137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國家</a:t>
                      </a:r>
                      <a:endParaRPr lang="zh-TW" alt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目的地</a:t>
                      </a:r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幣別比率</a:t>
                      </a:r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137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國貿條件</a:t>
                      </a:r>
                      <a:endParaRPr lang="zh-TW" altLang="en-US" sz="16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/>
                        <a:t>Web</a:t>
                      </a:r>
                    </a:p>
                    <a:p>
                      <a:pPr algn="ctr"/>
                      <a:endParaRPr lang="en-US" altLang="zh-TW" sz="1600" dirty="0" smtClean="0"/>
                    </a:p>
                    <a:p>
                      <a:pPr algn="ctr"/>
                      <a:r>
                        <a:rPr lang="zh-TW" altLang="en-US" sz="1600" dirty="0" smtClean="0"/>
                        <a:t>會計維護</a:t>
                      </a:r>
                      <a:r>
                        <a:rPr lang="en-US" altLang="zh-TW" sz="1600" dirty="0" smtClean="0"/>
                        <a:t/>
                      </a:r>
                      <a:br>
                        <a:rPr lang="en-US" altLang="zh-TW" sz="1600" dirty="0" smtClean="0"/>
                      </a:br>
                      <a:r>
                        <a:rPr lang="en-US" altLang="zh-TW" sz="1600" dirty="0" smtClean="0"/>
                        <a:t>(</a:t>
                      </a:r>
                      <a:r>
                        <a:rPr lang="zh-TW" altLang="en-US" sz="1600" dirty="0" smtClean="0"/>
                        <a:t>由</a:t>
                      </a:r>
                      <a:r>
                        <a:rPr lang="en-US" altLang="zh-TW" sz="1600" dirty="0" smtClean="0"/>
                        <a:t>SAP</a:t>
                      </a:r>
                      <a:r>
                        <a:rPr lang="zh-TW" altLang="en-US" sz="1600" dirty="0" smtClean="0"/>
                        <a:t>下傳</a:t>
                      </a:r>
                      <a:r>
                        <a:rPr lang="en-US" altLang="zh-TW" sz="1600" dirty="0" smtClean="0"/>
                        <a:t>)</a:t>
                      </a:r>
                      <a:endParaRPr lang="zh-TW" altLang="en-US" sz="16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面料基礎數據</a:t>
                      </a:r>
                      <a:r>
                        <a:rPr lang="en-US" altLang="zh-TW" sz="1600" dirty="0" smtClean="0"/>
                        <a:t>(</a:t>
                      </a:r>
                      <a:r>
                        <a:rPr lang="zh-TW" altLang="en-US" sz="1600" dirty="0" smtClean="0"/>
                        <a:t>新</a:t>
                      </a:r>
                      <a:r>
                        <a:rPr lang="en-US" altLang="zh-TW" sz="1600" dirty="0" smtClean="0"/>
                        <a:t>)</a:t>
                      </a:r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137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付款條件</a:t>
                      </a:r>
                      <a:endParaRPr lang="zh-TW" alt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輔料基礎數據</a:t>
                      </a:r>
                      <a:r>
                        <a:rPr lang="en-US" altLang="zh-TW" sz="1600" dirty="0" smtClean="0"/>
                        <a:t>(</a:t>
                      </a:r>
                      <a:r>
                        <a:rPr lang="zh-TW" altLang="en-US" sz="1600" dirty="0" smtClean="0"/>
                        <a:t>新</a:t>
                      </a:r>
                      <a:r>
                        <a:rPr lang="en-US" altLang="zh-TW" sz="1600" dirty="0" smtClean="0"/>
                        <a:t>)</a:t>
                      </a:r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137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客戶廠商資料</a:t>
                      </a:r>
                      <a:r>
                        <a:rPr lang="en-US" altLang="zh-TW" sz="1600" dirty="0" smtClean="0"/>
                        <a:t>(</a:t>
                      </a:r>
                      <a:r>
                        <a:rPr lang="zh-TW" altLang="en-US" sz="1600" dirty="0" smtClean="0"/>
                        <a:t>新</a:t>
                      </a:r>
                      <a:r>
                        <a:rPr lang="en-US" altLang="zh-TW" sz="1600" dirty="0" smtClean="0"/>
                        <a:t>)</a:t>
                      </a:r>
                      <a:endParaRPr lang="zh-TW" altLang="en-US" sz="16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繡印花</a:t>
                      </a:r>
                      <a:r>
                        <a:rPr lang="en-US" altLang="zh-TW" sz="1600" dirty="0" smtClean="0"/>
                        <a:t>(</a:t>
                      </a:r>
                      <a:r>
                        <a:rPr lang="zh-TW" altLang="en-US" sz="1600" dirty="0" smtClean="0"/>
                        <a:t>新</a:t>
                      </a:r>
                      <a:r>
                        <a:rPr lang="en-US" altLang="zh-TW" sz="1600" dirty="0" smtClean="0"/>
                        <a:t>)</a:t>
                      </a:r>
                      <a:endParaRPr lang="zh-TW" alt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/>
                        <a:t>Web</a:t>
                      </a:r>
                      <a:br>
                        <a:rPr lang="en-US" altLang="zh-TW" sz="1600" dirty="0" smtClean="0"/>
                      </a:br>
                      <a:r>
                        <a:rPr lang="en-US" altLang="zh-TW" sz="1600" dirty="0" smtClean="0"/>
                        <a:t/>
                      </a:r>
                      <a:br>
                        <a:rPr lang="en-US" altLang="zh-TW" sz="1600" dirty="0" smtClean="0"/>
                      </a:br>
                      <a:r>
                        <a:rPr lang="zh-TW" altLang="en-US" sz="1600" dirty="0" smtClean="0"/>
                        <a:t>業務維護</a:t>
                      </a:r>
                      <a:endParaRPr lang="zh-TW" altLang="en-US" sz="16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137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業務組別</a:t>
                      </a:r>
                      <a:r>
                        <a:rPr lang="en-US" altLang="zh-TW" sz="1600" dirty="0" smtClean="0"/>
                        <a:t>(</a:t>
                      </a:r>
                      <a:r>
                        <a:rPr lang="zh-TW" altLang="en-US" sz="1600" dirty="0" smtClean="0"/>
                        <a:t>新</a:t>
                      </a:r>
                      <a:r>
                        <a:rPr lang="en-US" altLang="zh-TW" sz="1600" dirty="0" smtClean="0"/>
                        <a:t>)</a:t>
                      </a:r>
                      <a:endParaRPr lang="zh-TW" altLang="en-US" sz="1600" dirty="0"/>
                    </a:p>
                  </a:txBody>
                  <a:tcPr/>
                </a:tc>
                <a:tc rowSpan="9"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/>
                        <a:t>Web</a:t>
                      </a:r>
                    </a:p>
                    <a:p>
                      <a:pPr algn="ctr"/>
                      <a:endParaRPr lang="en-US" altLang="zh-TW" sz="1600" dirty="0" smtClean="0"/>
                    </a:p>
                    <a:p>
                      <a:pPr algn="ctr"/>
                      <a:r>
                        <a:rPr lang="zh-TW" altLang="en-US" sz="1600" dirty="0" smtClean="0"/>
                        <a:t>行政維護</a:t>
                      </a:r>
                      <a:endParaRPr lang="zh-TW" altLang="en-US" sz="16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600" dirty="0" smtClean="0"/>
                        <a:t>Category(</a:t>
                      </a:r>
                      <a:r>
                        <a:rPr lang="zh-TW" altLang="en-US" sz="1600" dirty="0" smtClean="0"/>
                        <a:t>新</a:t>
                      </a:r>
                      <a:r>
                        <a:rPr lang="en-US" altLang="zh-TW" sz="1600" dirty="0" smtClean="0"/>
                        <a:t>)</a:t>
                      </a:r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137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特殊機台</a:t>
                      </a:r>
                      <a:r>
                        <a:rPr lang="en-US" altLang="zh-TW" sz="1600" dirty="0" smtClean="0"/>
                        <a:t>(</a:t>
                      </a:r>
                      <a:r>
                        <a:rPr lang="zh-TW" altLang="en-US" sz="1600" dirty="0" smtClean="0"/>
                        <a:t>新</a:t>
                      </a:r>
                      <a:r>
                        <a:rPr lang="en-US" altLang="zh-TW" sz="1600" dirty="0" smtClean="0"/>
                        <a:t>)</a:t>
                      </a:r>
                      <a:endParaRPr lang="zh-TW" alt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最終客戶基礎資料</a:t>
                      </a:r>
                      <a:r>
                        <a:rPr lang="en-US" altLang="zh-TW" sz="1600" dirty="0" smtClean="0"/>
                        <a:t>(</a:t>
                      </a:r>
                      <a:r>
                        <a:rPr lang="zh-TW" altLang="en-US" sz="1600" dirty="0" smtClean="0"/>
                        <a:t>新</a:t>
                      </a:r>
                      <a:r>
                        <a:rPr lang="en-US" altLang="zh-TW" sz="1600" dirty="0" smtClean="0"/>
                        <a:t>)</a:t>
                      </a:r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137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款式類別</a:t>
                      </a:r>
                      <a:r>
                        <a:rPr lang="en-US" altLang="zh-TW" sz="1600" dirty="0" smtClean="0"/>
                        <a:t>(</a:t>
                      </a:r>
                      <a:r>
                        <a:rPr lang="zh-TW" altLang="en-US" sz="1600" dirty="0" smtClean="0"/>
                        <a:t>新</a:t>
                      </a:r>
                      <a:r>
                        <a:rPr lang="en-US" altLang="zh-TW" sz="1600" dirty="0" smtClean="0"/>
                        <a:t>)</a:t>
                      </a:r>
                      <a:endParaRPr lang="zh-TW" alt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片語維護</a:t>
                      </a:r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137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公司匯率</a:t>
                      </a:r>
                      <a:endParaRPr lang="zh-TW" alt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137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接單匯率</a:t>
                      </a:r>
                      <a:endParaRPr lang="zh-TW" alt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137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原物料分類</a:t>
                      </a:r>
                      <a:r>
                        <a:rPr lang="en-US" altLang="zh-TW" sz="1600" dirty="0" smtClean="0"/>
                        <a:t>(</a:t>
                      </a:r>
                      <a:r>
                        <a:rPr lang="zh-TW" altLang="en-US" sz="1600" dirty="0" smtClean="0"/>
                        <a:t>新</a:t>
                      </a:r>
                      <a:r>
                        <a:rPr lang="en-US" altLang="zh-TW" sz="1600" dirty="0" smtClean="0"/>
                        <a:t>)</a:t>
                      </a:r>
                      <a:endParaRPr lang="zh-TW" alt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137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單位設定</a:t>
                      </a:r>
                      <a:r>
                        <a:rPr lang="en-US" altLang="zh-TW" sz="1600" dirty="0" smtClean="0"/>
                        <a:t>(</a:t>
                      </a:r>
                      <a:r>
                        <a:rPr lang="zh-TW" altLang="en-US" sz="1600" dirty="0" smtClean="0"/>
                        <a:t>新</a:t>
                      </a:r>
                      <a:r>
                        <a:rPr lang="en-US" altLang="zh-TW" sz="1600" dirty="0" smtClean="0"/>
                        <a:t>)</a:t>
                      </a:r>
                      <a:endParaRPr lang="zh-TW" alt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137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折合率維護</a:t>
                      </a:r>
                      <a:r>
                        <a:rPr lang="en-US" altLang="zh-TW" sz="1600" dirty="0" smtClean="0"/>
                        <a:t>(</a:t>
                      </a:r>
                      <a:r>
                        <a:rPr lang="zh-TW" altLang="en-US" sz="1600" dirty="0" smtClean="0"/>
                        <a:t>新</a:t>
                      </a:r>
                      <a:r>
                        <a:rPr lang="en-US" altLang="zh-TW" sz="1600" dirty="0" smtClean="0"/>
                        <a:t>)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137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工繳維護</a:t>
                      </a:r>
                      <a:r>
                        <a:rPr lang="en-US" altLang="zh-TW" sz="1600" dirty="0" smtClean="0"/>
                        <a:t>(</a:t>
                      </a:r>
                      <a:r>
                        <a:rPr lang="zh-TW" altLang="en-US" sz="1600" dirty="0" smtClean="0"/>
                        <a:t>新</a:t>
                      </a:r>
                      <a:r>
                        <a:rPr lang="en-US" altLang="zh-TW" sz="1600" dirty="0" smtClean="0"/>
                        <a:t>)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4107627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目的地</a:t>
            </a:r>
            <a:endParaRPr lang="zh-TW" altLang="en-US" dirty="0"/>
          </a:p>
        </p:txBody>
      </p:sp>
      <p:sp>
        <p:nvSpPr>
          <p:cNvPr id="6" name="矩形 5"/>
          <p:cNvSpPr/>
          <p:nvPr/>
        </p:nvSpPr>
        <p:spPr>
          <a:xfrm>
            <a:off x="6300192" y="692696"/>
            <a:ext cx="284380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zh-TW" altLang="en-US" sz="1500" b="1" dirty="0">
                <a:solidFill>
                  <a:srgbClr val="01377F"/>
                </a:solidFill>
              </a:rPr>
              <a:t>進入基礎數據→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zh-TW" altLang="en-US" sz="1500" b="1" dirty="0">
                <a:solidFill>
                  <a:srgbClr val="01377F"/>
                </a:solidFill>
              </a:rPr>
              <a:t>進入業務維護→</a:t>
            </a:r>
            <a:r>
              <a:rPr lang="en-US" altLang="zh-TW" sz="1500" b="1" dirty="0">
                <a:solidFill>
                  <a:srgbClr val="01377F"/>
                </a:solidFill>
              </a:rPr>
              <a:t> [DB009]</a:t>
            </a:r>
            <a:r>
              <a:rPr lang="zh-TW" altLang="en-US" sz="1500" b="1" dirty="0">
                <a:solidFill>
                  <a:srgbClr val="01377F"/>
                </a:solidFill>
              </a:rPr>
              <a:t>目的地</a:t>
            </a:r>
            <a:endParaRPr lang="en-US" altLang="zh-TW" sz="1500" b="1" dirty="0">
              <a:solidFill>
                <a:srgbClr val="01377F"/>
              </a:solidFill>
            </a:endParaRPr>
          </a:p>
        </p:txBody>
      </p:sp>
      <p:pic>
        <p:nvPicPr>
          <p:cNvPr id="1026" name="Picture 2"/>
          <p:cNvPicPr>
            <a:picLocks noGrp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64452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新增目的地</a:t>
            </a:r>
            <a:endParaRPr lang="zh-TW" altLang="en-US" dirty="0"/>
          </a:p>
        </p:txBody>
      </p:sp>
      <p:pic>
        <p:nvPicPr>
          <p:cNvPr id="4" name="Picture 2"/>
          <p:cNvPicPr>
            <a:picLocks noGrp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矩形 5"/>
          <p:cNvSpPr/>
          <p:nvPr/>
        </p:nvSpPr>
        <p:spPr>
          <a:xfrm>
            <a:off x="6302326" y="692696"/>
            <a:ext cx="2841674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zh-TW" altLang="en-US" sz="1500" b="1" dirty="0">
                <a:solidFill>
                  <a:srgbClr val="01377F"/>
                </a:solidFill>
              </a:rPr>
              <a:t>點選      新增目的地       </a:t>
            </a:r>
            <a:endParaRPr lang="en-US" altLang="zh-TW" sz="1500" b="1" dirty="0">
              <a:solidFill>
                <a:srgbClr val="01377F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699969"/>
            <a:ext cx="25717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885821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新增基本信息</a:t>
            </a:r>
            <a:endParaRPr lang="zh-TW" altLang="en-US" dirty="0"/>
          </a:p>
        </p:txBody>
      </p:sp>
      <p:pic>
        <p:nvPicPr>
          <p:cNvPr id="2050" name="Picture 2"/>
          <p:cNvPicPr>
            <a:picLocks noGrp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/>
          <p:nvPr/>
        </p:nvSpPr>
        <p:spPr>
          <a:xfrm>
            <a:off x="6264696" y="685983"/>
            <a:ext cx="2843808" cy="40164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500" b="1" dirty="0">
                <a:solidFill>
                  <a:srgbClr val="01377F"/>
                </a:solidFill>
              </a:rPr>
              <a:t>基本信息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zh-TW" altLang="en-US" sz="1500" b="1" dirty="0">
                <a:solidFill>
                  <a:srgbClr val="01377F"/>
                </a:solidFill>
              </a:rPr>
              <a:t>業務組：選擇使用此目的地的所屬業務組。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zh-TW" altLang="en-US" sz="1500" b="1" dirty="0">
                <a:solidFill>
                  <a:srgbClr val="01377F"/>
                </a:solidFill>
              </a:rPr>
              <a:t>最終客戶：選擇使用此目的地的所屬最終客戶。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zh-TW" altLang="en-US" sz="1500" b="1" dirty="0">
                <a:solidFill>
                  <a:srgbClr val="01377F"/>
                </a:solidFill>
              </a:rPr>
              <a:t>目的地類型：下拉選擇目的地類型。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zh-TW" altLang="en-US" sz="1500" b="1" dirty="0">
                <a:solidFill>
                  <a:srgbClr val="01377F"/>
                </a:solidFill>
              </a:rPr>
              <a:t>目的地編碼：依客人需求輸入目的地編碼。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zh-TW" altLang="en-US" sz="1500" b="1" dirty="0">
                <a:solidFill>
                  <a:srgbClr val="01377F"/>
                </a:solidFill>
              </a:rPr>
              <a:t>國家：輸入</a:t>
            </a:r>
            <a:r>
              <a:rPr lang="en-US" altLang="zh-TW" sz="1500" b="1" dirty="0">
                <a:solidFill>
                  <a:srgbClr val="01377F"/>
                </a:solidFill>
              </a:rPr>
              <a:t>F9</a:t>
            </a:r>
            <a:r>
              <a:rPr lang="zh-TW" altLang="en-US" sz="1500" b="1" dirty="0">
                <a:solidFill>
                  <a:srgbClr val="01377F"/>
                </a:solidFill>
              </a:rPr>
              <a:t>選擇目的地國家。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zh-TW" altLang="en-US" sz="1500" b="1" dirty="0">
                <a:solidFill>
                  <a:srgbClr val="01377F"/>
                </a:solidFill>
              </a:rPr>
              <a:t>國際編碼：選擇目的地港口編碼 。</a:t>
            </a:r>
            <a:r>
              <a:rPr lang="en-US" altLang="zh-TW" sz="1500" b="1" dirty="0">
                <a:solidFill>
                  <a:srgbClr val="01377F"/>
                </a:solidFill>
              </a:rPr>
              <a:t>(</a:t>
            </a:r>
            <a:r>
              <a:rPr lang="zh-TW" altLang="en-US" sz="1500" b="1" dirty="0">
                <a:solidFill>
                  <a:srgbClr val="01377F"/>
                </a:solidFill>
              </a:rPr>
              <a:t>提供參考資料</a:t>
            </a:r>
            <a:r>
              <a:rPr lang="en-US" altLang="zh-TW" sz="1500" b="1" dirty="0">
                <a:solidFill>
                  <a:srgbClr val="01377F"/>
                </a:solidFill>
              </a:rPr>
              <a:t>)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6517" y="2336676"/>
            <a:ext cx="771525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863309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新增基本信息</a:t>
            </a:r>
            <a:endParaRPr lang="zh-TW" altLang="en-US" dirty="0"/>
          </a:p>
        </p:txBody>
      </p:sp>
      <p:pic>
        <p:nvPicPr>
          <p:cNvPr id="2050" name="Picture 2"/>
          <p:cNvPicPr>
            <a:picLocks noGrp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/>
          <p:nvPr/>
        </p:nvSpPr>
        <p:spPr>
          <a:xfrm>
            <a:off x="6264696" y="685983"/>
            <a:ext cx="284380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 startAt="7"/>
            </a:pPr>
            <a:r>
              <a:rPr lang="zh-TW" altLang="en-US" sz="1500" b="1" dirty="0">
                <a:solidFill>
                  <a:srgbClr val="01377F"/>
                </a:solidFill>
              </a:rPr>
              <a:t>目的地名稱：依客人需求輸入目的地名稱，點選     維護多國語言。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 startAt="7"/>
            </a:pPr>
            <a:r>
              <a:rPr lang="zh-TW" altLang="en-US" sz="1500" b="1" dirty="0">
                <a:solidFill>
                  <a:srgbClr val="01377F"/>
                </a:solidFill>
              </a:rPr>
              <a:t>目的地地址：依客人需求輸入目的地地址。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 startAt="7"/>
            </a:pPr>
            <a:r>
              <a:rPr lang="en-US" altLang="zh-TW" sz="1500" b="1" dirty="0">
                <a:solidFill>
                  <a:srgbClr val="01377F"/>
                </a:solidFill>
              </a:rPr>
              <a:t>PLANT CODE</a:t>
            </a:r>
            <a:r>
              <a:rPr lang="zh-TW" altLang="en-US" sz="1500" b="1" dirty="0">
                <a:solidFill>
                  <a:srgbClr val="01377F"/>
                </a:solidFill>
              </a:rPr>
              <a:t>：依客人需求輸入</a:t>
            </a:r>
            <a:r>
              <a:rPr lang="en-US" altLang="zh-TW" sz="1500" b="1" dirty="0">
                <a:solidFill>
                  <a:srgbClr val="01377F"/>
                </a:solidFill>
              </a:rPr>
              <a:t>PLANT CODE </a:t>
            </a:r>
            <a:r>
              <a:rPr lang="zh-TW" altLang="en-US" sz="1500" b="1" dirty="0">
                <a:solidFill>
                  <a:srgbClr val="01377F"/>
                </a:solidFill>
              </a:rPr>
              <a:t>。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 startAt="7"/>
            </a:pPr>
            <a:r>
              <a:rPr lang="en-US" altLang="zh-TW" sz="1500" b="1" dirty="0">
                <a:solidFill>
                  <a:srgbClr val="01377F"/>
                </a:solidFill>
              </a:rPr>
              <a:t>Division CODE</a:t>
            </a:r>
            <a:r>
              <a:rPr lang="zh-TW" altLang="en-US" sz="1500" b="1" dirty="0">
                <a:solidFill>
                  <a:srgbClr val="01377F"/>
                </a:solidFill>
              </a:rPr>
              <a:t>：依客人需求輸入</a:t>
            </a:r>
            <a:r>
              <a:rPr lang="en-US" altLang="zh-TW" sz="1500" b="1" dirty="0">
                <a:solidFill>
                  <a:srgbClr val="01377F"/>
                </a:solidFill>
              </a:rPr>
              <a:t>Division CODE </a:t>
            </a:r>
            <a:r>
              <a:rPr lang="zh-TW" altLang="en-US" sz="1500" b="1" dirty="0">
                <a:solidFill>
                  <a:srgbClr val="01377F"/>
                </a:solidFill>
              </a:rPr>
              <a:t>。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 startAt="7"/>
            </a:pPr>
            <a:r>
              <a:rPr lang="zh-TW" altLang="en-US" sz="1500" b="1" dirty="0">
                <a:solidFill>
                  <a:srgbClr val="01377F"/>
                </a:solidFill>
              </a:rPr>
              <a:t>原料分區：依客人需求輸入原料分區。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 startAt="7"/>
            </a:pPr>
            <a:r>
              <a:rPr lang="zh-TW" altLang="en-US" sz="1500" b="1" dirty="0">
                <a:solidFill>
                  <a:srgbClr val="01377F"/>
                </a:solidFill>
              </a:rPr>
              <a:t>出貨上、下限：依客人需求輸入出貨上、下限。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 startAt="7"/>
            </a:pPr>
            <a:r>
              <a:rPr lang="zh-TW" altLang="en-US" sz="1500" b="1" dirty="0">
                <a:solidFill>
                  <a:srgbClr val="01377F"/>
                </a:solidFill>
              </a:rPr>
              <a:t>備註：依需求自行輸入。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 startAt="7"/>
            </a:pPr>
            <a:r>
              <a:rPr lang="zh-TW" altLang="en-US" sz="1500" b="1" dirty="0">
                <a:solidFill>
                  <a:srgbClr val="01377F"/>
                </a:solidFill>
              </a:rPr>
              <a:t>狀態：預設為開啟，如不需使用可選擇關閉。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r>
              <a:rPr lang="zh-TW" altLang="en-US" sz="1500" b="1" dirty="0">
                <a:solidFill>
                  <a:srgbClr val="01377F"/>
                </a:solidFill>
              </a:rPr>
              <a:t>維護完成後，點選保存</a:t>
            </a:r>
            <a:endParaRPr lang="en-US" altLang="zh-TW" sz="1500" b="1" dirty="0">
              <a:solidFill>
                <a:srgbClr val="01377F"/>
              </a:solidFill>
            </a:endParaRP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6431" y="951765"/>
            <a:ext cx="20002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219817"/>
            <a:ext cx="3810000" cy="255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337860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查詢目的地</a:t>
            </a:r>
            <a:endParaRPr lang="zh-TW" altLang="en-US" dirty="0"/>
          </a:p>
        </p:txBody>
      </p:sp>
      <p:pic>
        <p:nvPicPr>
          <p:cNvPr id="1026" name="Picture 2"/>
          <p:cNvPicPr>
            <a:picLocks noGrp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/>
          <p:nvPr/>
        </p:nvSpPr>
        <p:spPr>
          <a:xfrm>
            <a:off x="6299263" y="679044"/>
            <a:ext cx="284380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zh-TW" altLang="en-US" sz="1500" b="1" dirty="0">
                <a:solidFill>
                  <a:srgbClr val="01377F"/>
                </a:solidFill>
              </a:rPr>
              <a:t>依需求輸入查詢條件，點選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r>
              <a:rPr lang="zh-TW" altLang="en-US" sz="1500" b="1" dirty="0">
                <a:solidFill>
                  <a:srgbClr val="01377F"/>
                </a:solidFill>
              </a:rPr>
              <a:t>於查詢結果雙擊開啟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r>
              <a:rPr lang="en-US" altLang="zh-TW" sz="1500" b="1" dirty="0">
                <a:solidFill>
                  <a:srgbClr val="01377F"/>
                </a:solidFill>
              </a:rPr>
              <a:t>Ps. </a:t>
            </a:r>
            <a:r>
              <a:rPr lang="zh-TW" altLang="en-US" sz="1500" b="1" dirty="0">
                <a:solidFill>
                  <a:srgbClr val="01377F"/>
                </a:solidFill>
              </a:rPr>
              <a:t>如有需求可點選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r>
              <a:rPr lang="zh-TW" altLang="en-US" sz="1500" b="1" dirty="0">
                <a:solidFill>
                  <a:srgbClr val="01377F"/>
                </a:solidFill>
              </a:rPr>
              <a:t>導出</a:t>
            </a:r>
            <a:r>
              <a:rPr lang="en-US" altLang="zh-TW" sz="1500" b="1" dirty="0">
                <a:solidFill>
                  <a:srgbClr val="01377F"/>
                </a:solidFill>
              </a:rPr>
              <a:t>excel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464" y="717730"/>
            <a:ext cx="25717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8528" y="2074916"/>
            <a:ext cx="219075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858061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7"/>
  <p:tag name="ARTICULATE_REFERENCE_ID" val="e07e3a59-f09e-4314-aca8-862d3cd96c38"/>
  <p:tag name="ARTICULATE_PROJECT_OPEN" val="1"/>
  <p:tag name="TAG_BACKING_FORM_KEY" val="7997824-c:\users\fenc21227\desktop\sop-ppt\00 基礎數據 ok\00 基础数据--3 目的地.pptx"/>
  <p:tag name="ARTICULATE_PRESENTER_VERSION" val="7"/>
  <p:tag name="ARTICULATE_USED_PAGE_ORIENTATION" val="1"/>
  <p:tag name="ARTICULATE_USED_PAGE_SIZE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59"/>
  <p:tag name="ARTICULATE_AUDIO_RECORDED" val="1"/>
  <p:tag name="ELAPSEDTIME" val="11"/>
  <p:tag name="ANNOTATION_TYPE_1" val="1"/>
  <p:tag name="ANNOTATION_START_1" val="3.9"/>
  <p:tag name="ANNOTATION_END_1" val="8.0"/>
  <p:tag name="ANNOTATION_TOP_1" val="211"/>
  <p:tag name="ANNOTATION_LEFT_1" val="7"/>
  <p:tag name="ANNOTATION_WIDTH_1" val="73"/>
  <p:tag name="ANNOTATION_HEIGHT_1" val="36"/>
  <p:tag name="ANNOTATION_ANIMATION_1" val="2"/>
  <p:tag name="ANNOTATION_ROTATION_1" val="0"/>
  <p:tag name="ANNOTATION_SUB_TYPE_1" val="9"/>
  <p:tag name="ANNOTATION_LOOP_COUNT_1" val="3"/>
  <p:tag name="ANNOTATION_BOX_RADIUS_1" val="5"/>
  <p:tag name="ANNOTATION_SCALE_1" val="0"/>
  <p:tag name="ANNOTATION_BORDER_ALPHA_1" val="100"/>
  <p:tag name="ANNOTATION_BORDER_COLOR_1" val="0"/>
  <p:tag name="ANNOTATION_FILL_COLOR_1" val="255"/>
  <p:tag name="ANNOTATION_FILL_ALPHA_1" val="100"/>
  <p:tag name="ANNOTATION_BORDER_WIDTH_1" val="3"/>
  <p:tag name="ANNOTATION_SLIDE_WIDTH_1" val="960"/>
  <p:tag name="ANNOTATION_SLIDE_HEIGHT_1" val="720"/>
  <p:tag name="ANNOTATION_TYPE_2" val="2"/>
  <p:tag name="ANNOTATION_START_2" val="8.0"/>
  <p:tag name="ANNOTATION_END_2" val="8.0"/>
  <p:tag name="ANNOTATION_TOP_2" val="-61"/>
  <p:tag name="ANNOTATION_LEFT_2" val="-61"/>
  <p:tag name="ANNOTATION_WIDTH_2" val="1082"/>
  <p:tag name="ANNOTATION_HEIGHT_2" val="843"/>
  <p:tag name="ANNOTATION_ANIMATION_2" val="4"/>
  <p:tag name="ANNOTATION_ROTATION_2" val="0"/>
  <p:tag name="ANNOTATION_SUB_TYPE_2" val="11"/>
  <p:tag name="ANNOTATION_LOOP_COUNT_2" val="1"/>
  <p:tag name="ANNOTATION_BOX_RADIUS_2" val="0"/>
  <p:tag name="ANNOTATION_SCALE_2" val="0"/>
  <p:tag name="ANNOTATION_BORDER_ALPHA_2" val="100"/>
  <p:tag name="ANNOTATION_BORDER_COLOR_2" val="16777215"/>
  <p:tag name="ANNOTATION_FILL_COLOR_2" val="855309"/>
  <p:tag name="ANNOTATION_FILL_ALPHA_2" val="50"/>
  <p:tag name="ANNOTATION_BORDER_WIDTH_2" val="2"/>
  <p:tag name="ANNOTATION_SLIDE_WIDTH_2" val="960"/>
  <p:tag name="ANNOTATION_SLIDE_HEIGHT_2" val="720"/>
  <p:tag name="ANNOTATION_TYPE_3" val="2"/>
  <p:tag name="ANNOTATION_START_3" val="8.0"/>
  <p:tag name="ANNOTATION_TOP_3" val="275"/>
  <p:tag name="ANNOTATION_LEFT_3" val="29"/>
  <p:tag name="ANNOTATION_WIDTH_3" val="105"/>
  <p:tag name="ANNOTATION_HEIGHT_3" val="28"/>
  <p:tag name="ANNOTATION_ANIMATION_3" val="4"/>
  <p:tag name="ANNOTATION_ROTATION_3" val="0"/>
  <p:tag name="ANNOTATION_SUB_TYPE_3" val="11"/>
  <p:tag name="ANNOTATION_LOOP_COUNT_3" val="1"/>
  <p:tag name="ANNOTATION_BOX_RADIUS_3" val="5"/>
  <p:tag name="ANNOTATION_SCALE_3" val="0"/>
  <p:tag name="ANNOTATION_BORDER_ALPHA_3" val="100"/>
  <p:tag name="ANNOTATION_BORDER_COLOR_3" val="16777215"/>
  <p:tag name="ANNOTATION_FILL_COLOR_3" val="855309"/>
  <p:tag name="ANNOTATION_FILL_ALPHA_3" val="50"/>
  <p:tag name="ANNOTATION_BORDER_WIDTH_3" val="2"/>
  <p:tag name="ANNOTATION_SLIDE_WIDTH_3" val="960"/>
  <p:tag name="ANNOTATION_SLIDE_HEIGHT_3" val="720"/>
  <p:tag name="ANNOTATION_COUNT" val="3"/>
  <p:tag name="ARTICULATE_USED_LAYOUT" val="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60"/>
  <p:tag name="ARTICULATE_AUDIO_RECORDED" val="1"/>
  <p:tag name="ELAPSEDTIME" val="7"/>
  <p:tag name="ANNOTATION_TYPE_1" val="0"/>
  <p:tag name="ANNOTATION_START_1" val="4.2"/>
  <p:tag name="ANNOTATION_TOP_1" val="197"/>
  <p:tag name="ANNOTATION_LEFT_1" val="158"/>
  <p:tag name="ANNOTATION_WIDTH_1" val="183"/>
  <p:tag name="ANNOTATION_HEIGHT_1" val="183"/>
  <p:tag name="ANNOTATION_ANIMATION_1" val="3"/>
  <p:tag name="ANNOTATION_ROTATION_1" val="270"/>
  <p:tag name="ANNOTATION_SUB_TYPE_1" val="2"/>
  <p:tag name="ANNOTATION_LOOP_COUNT_1" val="1"/>
  <p:tag name="ANNOTATION_BOX_RADIUS_1" val="0"/>
  <p:tag name="ANNOTATION_SCALE_1" val="100"/>
  <p:tag name="ANNOTATION_BORDER_ALPHA_1" val="100"/>
  <p:tag name="ANNOTATION_BORDER_COLOR_1" val="16777215"/>
  <p:tag name="ANNOTATION_FILL_COLOR_1" val="683492"/>
  <p:tag name="ANNOTATION_FILL_ALPHA_1" val="100"/>
  <p:tag name="ANNOTATION_BORDER_WIDTH_1" val="2"/>
  <p:tag name="ANNOTATION_SLIDE_WIDTH_1" val="960"/>
  <p:tag name="ANNOTATION_SLIDE_HEIGHT_1" val="720"/>
  <p:tag name="ANNOTATION_COUNT" val="1"/>
  <p:tag name="ARTICULATE_USED_LAYOUT" val="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61"/>
  <p:tag name="ARTICULATE_AUDIO_RECORDED" val="1"/>
  <p:tag name="ELAPSEDTIME" val="35.5"/>
  <p:tag name="ANNOTATION_TYPE_1" val="0"/>
  <p:tag name="ANNOTATION_START_1" val="7.7"/>
  <p:tag name="ANNOTATION_END_1" val="10.7"/>
  <p:tag name="ANNOTATION_TOP_1" val="223"/>
  <p:tag name="ANNOTATION_LEFT_1" val="523"/>
  <p:tag name="ANNOTATION_WIDTH_1" val="183"/>
  <p:tag name="ANNOTATION_HEIGHT_1" val="183"/>
  <p:tag name="ANNOTATION_ANIMATION_1" val="3"/>
  <p:tag name="ANNOTATION_ROTATION_1" val="180"/>
  <p:tag name="ANNOTATION_SUB_TYPE_1" val="2"/>
  <p:tag name="ANNOTATION_LOOP_COUNT_1" val="1"/>
  <p:tag name="ANNOTATION_BOX_RADIUS_1" val="0"/>
  <p:tag name="ANNOTATION_SCALE_1" val="100"/>
  <p:tag name="ANNOTATION_BORDER_ALPHA_1" val="100"/>
  <p:tag name="ANNOTATION_BORDER_COLOR_1" val="16777215"/>
  <p:tag name="ANNOTATION_FILL_COLOR_1" val="683492"/>
  <p:tag name="ANNOTATION_FILL_ALPHA_1" val="100"/>
  <p:tag name="ANNOTATION_BORDER_WIDTH_1" val="2"/>
  <p:tag name="ANNOTATION_SLIDE_WIDTH_1" val="960"/>
  <p:tag name="ANNOTATION_SLIDE_HEIGHT_1" val="720"/>
  <p:tag name="ANNOTATION_TYPE_2" val="0"/>
  <p:tag name="ANNOTATION_START_2" val="10.7"/>
  <p:tag name="ANNOTATION_END_2" val="14.5"/>
  <p:tag name="ANNOTATION_TOP_2" val="222"/>
  <p:tag name="ANNOTATION_LEFT_2" val="151"/>
  <p:tag name="ANNOTATION_WIDTH_2" val="183"/>
  <p:tag name="ANNOTATION_HEIGHT_2" val="183"/>
  <p:tag name="ANNOTATION_ANIMATION_2" val="3"/>
  <p:tag name="ANNOTATION_ROTATION_2" val="180"/>
  <p:tag name="ANNOTATION_SUB_TYPE_2" val="2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683492"/>
  <p:tag name="ANNOTATION_FILL_ALPHA_2" val="100"/>
  <p:tag name="ANNOTATION_BORDER_WIDTH_2" val="2"/>
  <p:tag name="ANNOTATION_SLIDE_WIDTH_2" val="960"/>
  <p:tag name="ANNOTATION_SLIDE_HEIGHT_2" val="720"/>
  <p:tag name="ANNOTATION_TYPE_3" val="0"/>
  <p:tag name="ANNOTATION_START_3" val="14.5"/>
  <p:tag name="ANNOTATION_END_3" val="24.2"/>
  <p:tag name="ANNOTATION_TOP_3" val="253"/>
  <p:tag name="ANNOTATION_LEFT_3" val="164"/>
  <p:tag name="ANNOTATION_WIDTH_3" val="183"/>
  <p:tag name="ANNOTATION_HEIGHT_3" val="183"/>
  <p:tag name="ANNOTATION_ANIMATION_3" val="3"/>
  <p:tag name="ANNOTATION_ROTATION_3" val="180"/>
  <p:tag name="ANNOTATION_SUB_TYPE_3" val="2"/>
  <p:tag name="ANNOTATION_LOOP_COUNT_3" val="1"/>
  <p:tag name="ANNOTATION_BOX_RADIUS_3" val="0"/>
  <p:tag name="ANNOTATION_SCALE_3" val="100"/>
  <p:tag name="ANNOTATION_BORDER_ALPHA_3" val="100"/>
  <p:tag name="ANNOTATION_BORDER_COLOR_3" val="16777215"/>
  <p:tag name="ANNOTATION_FILL_COLOR_3" val="683492"/>
  <p:tag name="ANNOTATION_FILL_ALPHA_3" val="100"/>
  <p:tag name="ANNOTATION_BORDER_WIDTH_3" val="2"/>
  <p:tag name="ANNOTATION_SLIDE_WIDTH_3" val="960"/>
  <p:tag name="ANNOTATION_SLIDE_HEIGHT_3" val="720"/>
  <p:tag name="ANNOTATION_TYPE_4" val="0"/>
  <p:tag name="ANNOTATION_START_4" val="24.2"/>
  <p:tag name="ANNOTATION_END_4" val="28.0"/>
  <p:tag name="ANNOTATION_TOP_4" val="253"/>
  <p:tag name="ANNOTATION_LEFT_4" val="446"/>
  <p:tag name="ANNOTATION_WIDTH_4" val="183"/>
  <p:tag name="ANNOTATION_HEIGHT_4" val="183"/>
  <p:tag name="ANNOTATION_ANIMATION_4" val="3"/>
  <p:tag name="ANNOTATION_ROTATION_4" val="180"/>
  <p:tag name="ANNOTATION_SUB_TYPE_4" val="2"/>
  <p:tag name="ANNOTATION_LOOP_COUNT_4" val="1"/>
  <p:tag name="ANNOTATION_BOX_RADIUS_4" val="0"/>
  <p:tag name="ANNOTATION_SCALE_4" val="100"/>
  <p:tag name="ANNOTATION_BORDER_ALPHA_4" val="100"/>
  <p:tag name="ANNOTATION_BORDER_COLOR_4" val="16777215"/>
  <p:tag name="ANNOTATION_FILL_COLOR_4" val="683492"/>
  <p:tag name="ANNOTATION_FILL_ALPHA_4" val="100"/>
  <p:tag name="ANNOTATION_BORDER_WIDTH_4" val="2"/>
  <p:tag name="ANNOTATION_SLIDE_WIDTH_4" val="960"/>
  <p:tag name="ANNOTATION_SLIDE_HEIGHT_4" val="720"/>
  <p:tag name="ANNOTATION_TYPE_5" val="0"/>
  <p:tag name="ANNOTATION_START_5" val="28.0"/>
  <p:tag name="ANNOTATION_END_5" val="31.6"/>
  <p:tag name="ANNOTATION_TOP_5" val="284"/>
  <p:tag name="ANNOTATION_LEFT_5" val="149"/>
  <p:tag name="ANNOTATION_WIDTH_5" val="183"/>
  <p:tag name="ANNOTATION_HEIGHT_5" val="183"/>
  <p:tag name="ANNOTATION_ANIMATION_5" val="3"/>
  <p:tag name="ANNOTATION_ROTATION_5" val="180"/>
  <p:tag name="ANNOTATION_SUB_TYPE_5" val="2"/>
  <p:tag name="ANNOTATION_LOOP_COUNT_5" val="1"/>
  <p:tag name="ANNOTATION_BOX_RADIUS_5" val="0"/>
  <p:tag name="ANNOTATION_SCALE_5" val="100"/>
  <p:tag name="ANNOTATION_BORDER_ALPHA_5" val="100"/>
  <p:tag name="ANNOTATION_BORDER_COLOR_5" val="16777215"/>
  <p:tag name="ANNOTATION_FILL_COLOR_5" val="683492"/>
  <p:tag name="ANNOTATION_FILL_ALPHA_5" val="100"/>
  <p:tag name="ANNOTATION_BORDER_WIDTH_5" val="2"/>
  <p:tag name="ANNOTATION_SLIDE_WIDTH_5" val="960"/>
  <p:tag name="ANNOTATION_SLIDE_HEIGHT_5" val="720"/>
  <p:tag name="ANNOTATION_TYPE_6" val="0"/>
  <p:tag name="ANNOTATION_START_6" val="31.6"/>
  <p:tag name="ANNOTATION_TOP_6" val="286"/>
  <p:tag name="ANNOTATION_LEFT_6" val="441"/>
  <p:tag name="ANNOTATION_WIDTH_6" val="183"/>
  <p:tag name="ANNOTATION_HEIGHT_6" val="183"/>
  <p:tag name="ANNOTATION_ANIMATION_6" val="3"/>
  <p:tag name="ANNOTATION_ROTATION_6" val="180"/>
  <p:tag name="ANNOTATION_SUB_TYPE_6" val="2"/>
  <p:tag name="ANNOTATION_LOOP_COUNT_6" val="1"/>
  <p:tag name="ANNOTATION_BOX_RADIUS_6" val="0"/>
  <p:tag name="ANNOTATION_SCALE_6" val="100"/>
  <p:tag name="ANNOTATION_BORDER_ALPHA_6" val="100"/>
  <p:tag name="ANNOTATION_BORDER_COLOR_6" val="16777215"/>
  <p:tag name="ANNOTATION_FILL_COLOR_6" val="683492"/>
  <p:tag name="ANNOTATION_FILL_ALPHA_6" val="100"/>
  <p:tag name="ANNOTATION_BORDER_WIDTH_6" val="2"/>
  <p:tag name="ANNOTATION_SLIDE_WIDTH_6" val="960"/>
  <p:tag name="ANNOTATION_SLIDE_HEIGHT_6" val="720"/>
  <p:tag name="ANNOTATION_COUNT" val="6"/>
  <p:tag name="ARTICULATE_USED_LAYOUT" val="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62"/>
  <p:tag name="ARTICULATE_AUDIO_RECORDED" val="1"/>
  <p:tag name="TIMELINE" val="5.9/8.4"/>
  <p:tag name="ELAPSEDTIME" val="44.2"/>
  <p:tag name="ANNOTATION_TYPE_13" val="0"/>
  <p:tag name="ANNOTATION_START_13" val="19.6"/>
  <p:tag name="ANNOTATION_END_13" val="24.0"/>
  <p:tag name="ANNOTATION_TOP_13" val="408"/>
  <p:tag name="ANNOTATION_LEFT_13" val="178"/>
  <p:tag name="ANNOTATION_WIDTH_13" val="183"/>
  <p:tag name="ANNOTATION_HEIGHT_13" val="183"/>
  <p:tag name="ANNOTATION_ANIMATION_13" val="3"/>
  <p:tag name="ANNOTATION_ROTATION_13" val="180"/>
  <p:tag name="ANNOTATION_SUB_TYPE_13" val="2"/>
  <p:tag name="ANNOTATION_LOOP_COUNT_13" val="1"/>
  <p:tag name="ANNOTATION_BOX_RADIUS_13" val="0"/>
  <p:tag name="ANNOTATION_SCALE_13" val="100"/>
  <p:tag name="ANNOTATION_BORDER_ALPHA_13" val="100"/>
  <p:tag name="ANNOTATION_BORDER_COLOR_13" val="16777215"/>
  <p:tag name="ANNOTATION_FILL_COLOR_13" val="683492"/>
  <p:tag name="ANNOTATION_FILL_ALPHA_13" val="100"/>
  <p:tag name="ANNOTATION_BORDER_WIDTH_13" val="2"/>
  <p:tag name="ANNOTATION_SLIDE_WIDTH_13" val="960"/>
  <p:tag name="ANNOTATION_SLIDE_HEIGHT_13" val="720"/>
  <p:tag name="ANNOTATION_TYPE_14" val="0"/>
  <p:tag name="ANNOTATION_START_14" val="24.0"/>
  <p:tag name="ANNOTATION_END_14" val="26.6"/>
  <p:tag name="ANNOTATION_TOP_14" val="442"/>
  <p:tag name="ANNOTATION_LEFT_14" val="285"/>
  <p:tag name="ANNOTATION_WIDTH_14" val="183"/>
  <p:tag name="ANNOTATION_HEIGHT_14" val="183"/>
  <p:tag name="ANNOTATION_ANIMATION_14" val="3"/>
  <p:tag name="ANNOTATION_ROTATION_14" val="180"/>
  <p:tag name="ANNOTATION_SUB_TYPE_14" val="2"/>
  <p:tag name="ANNOTATION_LOOP_COUNT_14" val="1"/>
  <p:tag name="ANNOTATION_BOX_RADIUS_14" val="0"/>
  <p:tag name="ANNOTATION_SCALE_14" val="100"/>
  <p:tag name="ANNOTATION_BORDER_ALPHA_14" val="100"/>
  <p:tag name="ANNOTATION_BORDER_COLOR_14" val="16777215"/>
  <p:tag name="ANNOTATION_FILL_COLOR_14" val="683492"/>
  <p:tag name="ANNOTATION_FILL_ALPHA_14" val="100"/>
  <p:tag name="ANNOTATION_BORDER_WIDTH_14" val="2"/>
  <p:tag name="ANNOTATION_SLIDE_WIDTH_14" val="960"/>
  <p:tag name="ANNOTATION_SLIDE_HEIGHT_14" val="720"/>
  <p:tag name="ANNOTATION_TYPE_15" val="0"/>
  <p:tag name="ANNOTATION_START_15" val="26.6"/>
  <p:tag name="ANNOTATION_END_15" val="30.1"/>
  <p:tag name="ANNOTATION_TOP_15" val="438"/>
  <p:tag name="ANNOTATION_LEFT_15" val="618"/>
  <p:tag name="ANNOTATION_WIDTH_15" val="183"/>
  <p:tag name="ANNOTATION_HEIGHT_15" val="183"/>
  <p:tag name="ANNOTATION_ANIMATION_15" val="3"/>
  <p:tag name="ANNOTATION_ROTATION_15" val="180"/>
  <p:tag name="ANNOTATION_SUB_TYPE_15" val="2"/>
  <p:tag name="ANNOTATION_LOOP_COUNT_15" val="1"/>
  <p:tag name="ANNOTATION_BOX_RADIUS_15" val="0"/>
  <p:tag name="ANNOTATION_SCALE_15" val="100"/>
  <p:tag name="ANNOTATION_BORDER_ALPHA_15" val="100"/>
  <p:tag name="ANNOTATION_BORDER_COLOR_15" val="16777215"/>
  <p:tag name="ANNOTATION_FILL_COLOR_15" val="683492"/>
  <p:tag name="ANNOTATION_FILL_ALPHA_15" val="100"/>
  <p:tag name="ANNOTATION_BORDER_WIDTH_15" val="2"/>
  <p:tag name="ANNOTATION_SLIDE_WIDTH_15" val="960"/>
  <p:tag name="ANNOTATION_SLIDE_HEIGHT_15" val="720"/>
  <p:tag name="ANNOTATION_TYPE_16" val="0"/>
  <p:tag name="ANNOTATION_START_16" val="30.1"/>
  <p:tag name="ANNOTATION_END_16" val="33.4"/>
  <p:tag name="ANNOTATION_TOP_16" val="476"/>
  <p:tag name="ANNOTATION_LEFT_16" val="186"/>
  <p:tag name="ANNOTATION_WIDTH_16" val="183"/>
  <p:tag name="ANNOTATION_HEIGHT_16" val="183"/>
  <p:tag name="ANNOTATION_ANIMATION_16" val="3"/>
  <p:tag name="ANNOTATION_ROTATION_16" val="180"/>
  <p:tag name="ANNOTATION_SUB_TYPE_16" val="2"/>
  <p:tag name="ANNOTATION_LOOP_COUNT_16" val="1"/>
  <p:tag name="ANNOTATION_BOX_RADIUS_16" val="0"/>
  <p:tag name="ANNOTATION_SCALE_16" val="100"/>
  <p:tag name="ANNOTATION_BORDER_ALPHA_16" val="100"/>
  <p:tag name="ANNOTATION_BORDER_COLOR_16" val="16777215"/>
  <p:tag name="ANNOTATION_FILL_COLOR_16" val="683492"/>
  <p:tag name="ANNOTATION_FILL_ALPHA_16" val="100"/>
  <p:tag name="ANNOTATION_BORDER_WIDTH_16" val="2"/>
  <p:tag name="ANNOTATION_SLIDE_WIDTH_16" val="960"/>
  <p:tag name="ANNOTATION_SLIDE_HEIGHT_16" val="720"/>
  <p:tag name="ANNOTATION_TYPE_17" val="0"/>
  <p:tag name="ANNOTATION_START_17" val="33.4"/>
  <p:tag name="ANNOTATION_END_17" val="37.4"/>
  <p:tag name="ANNOTATION_TOP_17" val="514"/>
  <p:tag name="ANNOTATION_LEFT_17" val="175"/>
  <p:tag name="ANNOTATION_WIDTH_17" val="183"/>
  <p:tag name="ANNOTATION_HEIGHT_17" val="183"/>
  <p:tag name="ANNOTATION_ANIMATION_17" val="3"/>
  <p:tag name="ANNOTATION_ROTATION_17" val="180"/>
  <p:tag name="ANNOTATION_SUB_TYPE_17" val="2"/>
  <p:tag name="ANNOTATION_LOOP_COUNT_17" val="1"/>
  <p:tag name="ANNOTATION_BOX_RADIUS_17" val="0"/>
  <p:tag name="ANNOTATION_SCALE_17" val="100"/>
  <p:tag name="ANNOTATION_BORDER_ALPHA_17" val="100"/>
  <p:tag name="ANNOTATION_BORDER_COLOR_17" val="16777215"/>
  <p:tag name="ANNOTATION_FILL_COLOR_17" val="683492"/>
  <p:tag name="ANNOTATION_FILL_ALPHA_17" val="100"/>
  <p:tag name="ANNOTATION_BORDER_WIDTH_17" val="2"/>
  <p:tag name="ANNOTATION_SLIDE_WIDTH_17" val="960"/>
  <p:tag name="ANNOTATION_SLIDE_HEIGHT_17" val="720"/>
  <p:tag name="ANNOTATION_TYPE_18" val="2"/>
  <p:tag name="ANNOTATION_START_18" val="37.4"/>
  <p:tag name="ANNOTATION_END_18" val="40.3"/>
  <p:tag name="ANNOTATION_TOP_18" val="-61"/>
  <p:tag name="ANNOTATION_LEFT_18" val="-61"/>
  <p:tag name="ANNOTATION_WIDTH_18" val="1082"/>
  <p:tag name="ANNOTATION_HEIGHT_18" val="843"/>
  <p:tag name="ANNOTATION_ANIMATION_18" val="4"/>
  <p:tag name="ANNOTATION_ROTATION_18" val="0"/>
  <p:tag name="ANNOTATION_SUB_TYPE_18" val="11"/>
  <p:tag name="ANNOTATION_LOOP_COUNT_18" val="1"/>
  <p:tag name="ANNOTATION_BOX_RADIUS_18" val="0"/>
  <p:tag name="ANNOTATION_SCALE_18" val="0"/>
  <p:tag name="ANNOTATION_BORDER_ALPHA_18" val="100"/>
  <p:tag name="ANNOTATION_BORDER_COLOR_18" val="16777215"/>
  <p:tag name="ANNOTATION_FILL_COLOR_18" val="855309"/>
  <p:tag name="ANNOTATION_FILL_ALPHA_18" val="50"/>
  <p:tag name="ANNOTATION_BORDER_WIDTH_18" val="2"/>
  <p:tag name="ANNOTATION_SLIDE_WIDTH_18" val="960"/>
  <p:tag name="ANNOTATION_SLIDE_HEIGHT_18" val="720"/>
  <p:tag name="ANNOTATION_TYPE_19" val="0"/>
  <p:tag name="ANNOTATION_START_19" val="40.3"/>
  <p:tag name="ANNOTATION_TOP_19" val="557"/>
  <p:tag name="ANNOTATION_LEFT_19" val="184"/>
  <p:tag name="ANNOTATION_WIDTH_19" val="183"/>
  <p:tag name="ANNOTATION_HEIGHT_19" val="183"/>
  <p:tag name="ANNOTATION_ANIMATION_19" val="4"/>
  <p:tag name="ANNOTATION_ROTATION_19" val="0"/>
  <p:tag name="ANNOTATION_SUB_TYPE_19" val="3"/>
  <p:tag name="ANNOTATION_LOOP_COUNT_19" val="1"/>
  <p:tag name="ANNOTATION_BOX_RADIUS_19" val="0"/>
  <p:tag name="ANNOTATION_SCALE_19" val="100"/>
  <p:tag name="ANNOTATION_BORDER_ALPHA_19" val="100"/>
  <p:tag name="ANNOTATION_BORDER_COLOR_19" val="16777215"/>
  <p:tag name="ANNOTATION_FILL_COLOR_19" val="3969653"/>
  <p:tag name="ANNOTATION_FILL_ALPHA_19" val="100"/>
  <p:tag name="ANNOTATION_BORDER_WIDTH_19" val="2"/>
  <p:tag name="ANNOTATION_SLIDE_WIDTH_19" val="960"/>
  <p:tag name="ANNOTATION_SLIDE_HEIGHT_19" val="720"/>
  <p:tag name="ANNOTATION_TYPE_1" val="0"/>
  <p:tag name="ANNOTATION_START_1" val="0.7"/>
  <p:tag name="ANNOTATION_END_1" val="4.2"/>
  <p:tag name="ANNOTATION_TOP_1" val="317"/>
  <p:tag name="ANNOTATION_LEFT_1" val="185"/>
  <p:tag name="ANNOTATION_WIDTH_1" val="183"/>
  <p:tag name="ANNOTATION_HEIGHT_1" val="183"/>
  <p:tag name="ANNOTATION_ANIMATION_1" val="3"/>
  <p:tag name="ANNOTATION_ROTATION_1" val="180"/>
  <p:tag name="ANNOTATION_SUB_TYPE_1" val="2"/>
  <p:tag name="ANNOTATION_LOOP_COUNT_1" val="1"/>
  <p:tag name="ANNOTATION_BOX_RADIUS_1" val="0"/>
  <p:tag name="ANNOTATION_SCALE_1" val="100"/>
  <p:tag name="ANNOTATION_BORDER_ALPHA_1" val="100"/>
  <p:tag name="ANNOTATION_BORDER_COLOR_1" val="16777215"/>
  <p:tag name="ANNOTATION_FILL_COLOR_1" val="683492"/>
  <p:tag name="ANNOTATION_FILL_ALPHA_1" val="100"/>
  <p:tag name="ANNOTATION_BORDER_WIDTH_1" val="2"/>
  <p:tag name="ANNOTATION_SLIDE_WIDTH_1" val="960"/>
  <p:tag name="ANNOTATION_SLIDE_HEIGHT_1" val="720"/>
  <p:tag name="ANNOTATION_TYPE_2" val="0"/>
  <p:tag name="ANNOTATION_START_2" val="4.2"/>
  <p:tag name="ANNOTATION_END_2" val="5.9"/>
  <p:tag name="ANNOTATION_TOP_2" val="317"/>
  <p:tag name="ANNOTATION_LEFT_2" val="635"/>
  <p:tag name="ANNOTATION_WIDTH_2" val="183"/>
  <p:tag name="ANNOTATION_HEIGHT_2" val="183"/>
  <p:tag name="ANNOTATION_ANIMATION_2" val="3"/>
  <p:tag name="ANNOTATION_ROTATION_2" val="180"/>
  <p:tag name="ANNOTATION_SUB_TYPE_2" val="2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683492"/>
  <p:tag name="ANNOTATION_FILL_ALPHA_2" val="100"/>
  <p:tag name="ANNOTATION_BORDER_WIDTH_2" val="2"/>
  <p:tag name="ANNOTATION_SLIDE_WIDTH_2" val="960"/>
  <p:tag name="ANNOTATION_SLIDE_HEIGHT_2" val="720"/>
  <p:tag name="ANNOTATION_TYPE_3" val="2"/>
  <p:tag name="ANNOTATION_START_3" val="5.9"/>
  <p:tag name="ANNOTATION_END_3" val="9.5"/>
  <p:tag name="ANNOTATION_TOP_3" val="-61"/>
  <p:tag name="ANNOTATION_LEFT_3" val="-61"/>
  <p:tag name="ANNOTATION_WIDTH_3" val="1082"/>
  <p:tag name="ANNOTATION_HEIGHT_3" val="843"/>
  <p:tag name="ANNOTATION_ANIMATION_3" val="4"/>
  <p:tag name="ANNOTATION_ROTATION_3" val="0"/>
  <p:tag name="ANNOTATION_SUB_TYPE_3" val="11"/>
  <p:tag name="ANNOTATION_LOOP_COUNT_3" val="1"/>
  <p:tag name="ANNOTATION_BOX_RADIUS_3" val="0"/>
  <p:tag name="ANNOTATION_SCALE_3" val="0"/>
  <p:tag name="ANNOTATION_BORDER_ALPHA_3" val="100"/>
  <p:tag name="ANNOTATION_BORDER_COLOR_3" val="16777215"/>
  <p:tag name="ANNOTATION_FILL_COLOR_3" val="855309"/>
  <p:tag name="ANNOTATION_FILL_ALPHA_3" val="50"/>
  <p:tag name="ANNOTATION_BORDER_WIDTH_3" val="2"/>
  <p:tag name="ANNOTATION_SLIDE_WIDTH_3" val="960"/>
  <p:tag name="ANNOTATION_SLIDE_HEIGHT_3" val="720"/>
  <p:tag name="ANNOTATION_TYPE_4" val="0"/>
  <p:tag name="ANNOTATION_START_4" val="9.5"/>
  <p:tag name="ANNOTATION_END_4" val="13.0"/>
  <p:tag name="ANNOTATION_TOP_4" val="347"/>
  <p:tag name="ANNOTATION_LEFT_4" val="168"/>
  <p:tag name="ANNOTATION_WIDTH_4" val="183"/>
  <p:tag name="ANNOTATION_HEIGHT_4" val="183"/>
  <p:tag name="ANNOTATION_ANIMATION_4" val="3"/>
  <p:tag name="ANNOTATION_ROTATION_4" val="180"/>
  <p:tag name="ANNOTATION_SUB_TYPE_4" val="2"/>
  <p:tag name="ANNOTATION_LOOP_COUNT_4" val="1"/>
  <p:tag name="ANNOTATION_BOX_RADIUS_4" val="0"/>
  <p:tag name="ANNOTATION_SCALE_4" val="100"/>
  <p:tag name="ANNOTATION_BORDER_ALPHA_4" val="100"/>
  <p:tag name="ANNOTATION_BORDER_COLOR_4" val="16777215"/>
  <p:tag name="ANNOTATION_FILL_COLOR_4" val="683492"/>
  <p:tag name="ANNOTATION_FILL_ALPHA_4" val="100"/>
  <p:tag name="ANNOTATION_BORDER_WIDTH_4" val="2"/>
  <p:tag name="ANNOTATION_SLIDE_WIDTH_4" val="960"/>
  <p:tag name="ANNOTATION_SLIDE_HEIGHT_4" val="720"/>
  <p:tag name="ANNOTATION_TYPE_5" val="0"/>
  <p:tag name="ANNOTATION_START_5" val="13.0"/>
  <p:tag name="ANNOTATION_END_5" val="15.8"/>
  <p:tag name="ANNOTATION_TOP_5" val="378"/>
  <p:tag name="ANNOTATION_LEFT_5" val="181"/>
  <p:tag name="ANNOTATION_WIDTH_5" val="183"/>
  <p:tag name="ANNOTATION_HEIGHT_5" val="183"/>
  <p:tag name="ANNOTATION_ANIMATION_5" val="3"/>
  <p:tag name="ANNOTATION_ROTATION_5" val="180"/>
  <p:tag name="ANNOTATION_SUB_TYPE_5" val="2"/>
  <p:tag name="ANNOTATION_LOOP_COUNT_5" val="1"/>
  <p:tag name="ANNOTATION_BOX_RADIUS_5" val="0"/>
  <p:tag name="ANNOTATION_SCALE_5" val="100"/>
  <p:tag name="ANNOTATION_BORDER_ALPHA_5" val="100"/>
  <p:tag name="ANNOTATION_BORDER_COLOR_5" val="16777215"/>
  <p:tag name="ANNOTATION_FILL_COLOR_5" val="683492"/>
  <p:tag name="ANNOTATION_FILL_ALPHA_5" val="100"/>
  <p:tag name="ANNOTATION_BORDER_WIDTH_5" val="2"/>
  <p:tag name="ANNOTATION_SLIDE_WIDTH_5" val="960"/>
  <p:tag name="ANNOTATION_SLIDE_HEIGHT_5" val="720"/>
  <p:tag name="ANNOTATION_TYPE_6" val="0"/>
  <p:tag name="ANNOTATION_START_6" val="15.8"/>
  <p:tag name="ANNOTATION_END_6" val="19.7"/>
  <p:tag name="ANNOTATION_TOP_6" val="375"/>
  <p:tag name="ANNOTATION_LEFT_6" val="443"/>
  <p:tag name="ANNOTATION_WIDTH_6" val="183"/>
  <p:tag name="ANNOTATION_HEIGHT_6" val="183"/>
  <p:tag name="ANNOTATION_ANIMATION_6" val="3"/>
  <p:tag name="ANNOTATION_ROTATION_6" val="180"/>
  <p:tag name="ANNOTATION_SUB_TYPE_6" val="2"/>
  <p:tag name="ANNOTATION_LOOP_COUNT_6" val="1"/>
  <p:tag name="ANNOTATION_BOX_RADIUS_6" val="0"/>
  <p:tag name="ANNOTATION_SCALE_6" val="100"/>
  <p:tag name="ANNOTATION_BORDER_ALPHA_6" val="100"/>
  <p:tag name="ANNOTATION_BORDER_COLOR_6" val="16777215"/>
  <p:tag name="ANNOTATION_FILL_COLOR_6" val="683492"/>
  <p:tag name="ANNOTATION_FILL_ALPHA_6" val="100"/>
  <p:tag name="ANNOTATION_BORDER_WIDTH_6" val="2"/>
  <p:tag name="ANNOTATION_SLIDE_WIDTH_6" val="960"/>
  <p:tag name="ANNOTATION_SLIDE_HEIGHT_6" val="720"/>
  <p:tag name="ANNOTATION_TYPE_7" val="0"/>
  <p:tag name="ANNOTATION_START_7" val="19.7"/>
  <p:tag name="ANNOTATION_END_7" val="23.9"/>
  <p:tag name="ANNOTATION_TOP_7" val="406"/>
  <p:tag name="ANNOTATION_LEFT_7" val="169"/>
  <p:tag name="ANNOTATION_WIDTH_7" val="183"/>
  <p:tag name="ANNOTATION_HEIGHT_7" val="183"/>
  <p:tag name="ANNOTATION_ANIMATION_7" val="3"/>
  <p:tag name="ANNOTATION_ROTATION_7" val="180"/>
  <p:tag name="ANNOTATION_SUB_TYPE_7" val="2"/>
  <p:tag name="ANNOTATION_LOOP_COUNT_7" val="1"/>
  <p:tag name="ANNOTATION_BOX_RADIUS_7" val="0"/>
  <p:tag name="ANNOTATION_SCALE_7" val="100"/>
  <p:tag name="ANNOTATION_BORDER_ALPHA_7" val="100"/>
  <p:tag name="ANNOTATION_BORDER_COLOR_7" val="16777215"/>
  <p:tag name="ANNOTATION_FILL_COLOR_7" val="683492"/>
  <p:tag name="ANNOTATION_FILL_ALPHA_7" val="100"/>
  <p:tag name="ANNOTATION_BORDER_WIDTH_7" val="2"/>
  <p:tag name="ANNOTATION_SLIDE_WIDTH_7" val="960"/>
  <p:tag name="ANNOTATION_SLIDE_HEIGHT_7" val="720"/>
  <p:tag name="ANNOTATION_TYPE_8" val="0"/>
  <p:tag name="ANNOTATION_START_8" val="23.9"/>
  <p:tag name="ANNOTATION_END_8" val="26.4"/>
  <p:tag name="ANNOTATION_TOP_8" val="440"/>
  <p:tag name="ANNOTATION_LEFT_8" val="276"/>
  <p:tag name="ANNOTATION_WIDTH_8" val="183"/>
  <p:tag name="ANNOTATION_HEIGHT_8" val="183"/>
  <p:tag name="ANNOTATION_ANIMATION_8" val="3"/>
  <p:tag name="ANNOTATION_ROTATION_8" val="180"/>
  <p:tag name="ANNOTATION_SUB_TYPE_8" val="2"/>
  <p:tag name="ANNOTATION_LOOP_COUNT_8" val="1"/>
  <p:tag name="ANNOTATION_BOX_RADIUS_8" val="0"/>
  <p:tag name="ANNOTATION_SCALE_8" val="100"/>
  <p:tag name="ANNOTATION_BORDER_ALPHA_8" val="100"/>
  <p:tag name="ANNOTATION_BORDER_COLOR_8" val="16777215"/>
  <p:tag name="ANNOTATION_FILL_COLOR_8" val="683492"/>
  <p:tag name="ANNOTATION_FILL_ALPHA_8" val="100"/>
  <p:tag name="ANNOTATION_BORDER_WIDTH_8" val="2"/>
  <p:tag name="ANNOTATION_SLIDE_WIDTH_8" val="960"/>
  <p:tag name="ANNOTATION_SLIDE_HEIGHT_8" val="720"/>
  <p:tag name="ANNOTATION_TYPE_9" val="0"/>
  <p:tag name="ANNOTATION_START_9" val="26.4"/>
  <p:tag name="ANNOTATION_END_9" val="30.1"/>
  <p:tag name="ANNOTATION_TOP_9" val="440"/>
  <p:tag name="ANNOTATION_LEFT_9" val="609"/>
  <p:tag name="ANNOTATION_WIDTH_9" val="183"/>
  <p:tag name="ANNOTATION_HEIGHT_9" val="183"/>
  <p:tag name="ANNOTATION_ANIMATION_9" val="3"/>
  <p:tag name="ANNOTATION_ROTATION_9" val="180"/>
  <p:tag name="ANNOTATION_SUB_TYPE_9" val="2"/>
  <p:tag name="ANNOTATION_LOOP_COUNT_9" val="1"/>
  <p:tag name="ANNOTATION_BOX_RADIUS_9" val="0"/>
  <p:tag name="ANNOTATION_SCALE_9" val="100"/>
  <p:tag name="ANNOTATION_BORDER_ALPHA_9" val="100"/>
  <p:tag name="ANNOTATION_BORDER_COLOR_9" val="16777215"/>
  <p:tag name="ANNOTATION_FILL_COLOR_9" val="683492"/>
  <p:tag name="ANNOTATION_FILL_ALPHA_9" val="100"/>
  <p:tag name="ANNOTATION_BORDER_WIDTH_9" val="2"/>
  <p:tag name="ANNOTATION_SLIDE_WIDTH_9" val="960"/>
  <p:tag name="ANNOTATION_SLIDE_HEIGHT_9" val="720"/>
  <p:tag name="ANNOTATION_TYPE_10" val="0"/>
  <p:tag name="ANNOTATION_START_10" val="30.1"/>
  <p:tag name="ANNOTATION_END_10" val="33.3"/>
  <p:tag name="ANNOTATION_TOP_10" val="479"/>
  <p:tag name="ANNOTATION_LEFT_10" val="186"/>
  <p:tag name="ANNOTATION_WIDTH_10" val="183"/>
  <p:tag name="ANNOTATION_HEIGHT_10" val="183"/>
  <p:tag name="ANNOTATION_ANIMATION_10" val="3"/>
  <p:tag name="ANNOTATION_ROTATION_10" val="180"/>
  <p:tag name="ANNOTATION_SUB_TYPE_10" val="2"/>
  <p:tag name="ANNOTATION_LOOP_COUNT_10" val="1"/>
  <p:tag name="ANNOTATION_BOX_RADIUS_10" val="0"/>
  <p:tag name="ANNOTATION_SCALE_10" val="100"/>
  <p:tag name="ANNOTATION_BORDER_ALPHA_10" val="100"/>
  <p:tag name="ANNOTATION_BORDER_COLOR_10" val="16777215"/>
  <p:tag name="ANNOTATION_FILL_COLOR_10" val="683492"/>
  <p:tag name="ANNOTATION_FILL_ALPHA_10" val="100"/>
  <p:tag name="ANNOTATION_BORDER_WIDTH_10" val="2"/>
  <p:tag name="ANNOTATION_SLIDE_WIDTH_10" val="960"/>
  <p:tag name="ANNOTATION_SLIDE_HEIGHT_10" val="720"/>
  <p:tag name="ANNOTATION_TYPE_11" val="0"/>
  <p:tag name="ANNOTATION_START_11" val="33.3"/>
  <p:tag name="ANNOTATION_END_11" val="40.3"/>
  <p:tag name="ANNOTATION_TOP_11" val="515"/>
  <p:tag name="ANNOTATION_LEFT_11" val="200"/>
  <p:tag name="ANNOTATION_WIDTH_11" val="183"/>
  <p:tag name="ANNOTATION_HEIGHT_11" val="183"/>
  <p:tag name="ANNOTATION_ANIMATION_11" val="3"/>
  <p:tag name="ANNOTATION_ROTATION_11" val="180"/>
  <p:tag name="ANNOTATION_SUB_TYPE_11" val="2"/>
  <p:tag name="ANNOTATION_LOOP_COUNT_11" val="1"/>
  <p:tag name="ANNOTATION_BOX_RADIUS_11" val="0"/>
  <p:tag name="ANNOTATION_SCALE_11" val="100"/>
  <p:tag name="ANNOTATION_BORDER_ALPHA_11" val="100"/>
  <p:tag name="ANNOTATION_BORDER_COLOR_11" val="16777215"/>
  <p:tag name="ANNOTATION_FILL_COLOR_11" val="683492"/>
  <p:tag name="ANNOTATION_FILL_ALPHA_11" val="100"/>
  <p:tag name="ANNOTATION_BORDER_WIDTH_11" val="2"/>
  <p:tag name="ANNOTATION_SLIDE_WIDTH_11" val="960"/>
  <p:tag name="ANNOTATION_SLIDE_HEIGHT_11" val="720"/>
  <p:tag name="ANNOTATION_TYPE_12" val="0"/>
  <p:tag name="ANNOTATION_START_12" val="40.3"/>
  <p:tag name="ANNOTATION_TOP_12" val="555"/>
  <p:tag name="ANNOTATION_LEFT_12" val="188"/>
  <p:tag name="ANNOTATION_WIDTH_12" val="183"/>
  <p:tag name="ANNOTATION_HEIGHT_12" val="183"/>
  <p:tag name="ANNOTATION_ANIMATION_12" val="4"/>
  <p:tag name="ANNOTATION_ROTATION_12" val="0"/>
  <p:tag name="ANNOTATION_SUB_TYPE_12" val="3"/>
  <p:tag name="ANNOTATION_LOOP_COUNT_12" val="1"/>
  <p:tag name="ANNOTATION_BOX_RADIUS_12" val="0"/>
  <p:tag name="ANNOTATION_SCALE_12" val="100"/>
  <p:tag name="ANNOTATION_BORDER_ALPHA_12" val="100"/>
  <p:tag name="ANNOTATION_BORDER_COLOR_12" val="16777215"/>
  <p:tag name="ANNOTATION_FILL_COLOR_12" val="3969653"/>
  <p:tag name="ANNOTATION_FILL_ALPHA_12" val="100"/>
  <p:tag name="ANNOTATION_BORDER_WIDTH_12" val="2"/>
  <p:tag name="ANNOTATION_SLIDE_WIDTH_12" val="960"/>
  <p:tag name="ANNOTATION_SLIDE_HEIGHT_12" val="720"/>
  <p:tag name="ANNOTATION_COUNT" val="12"/>
  <p:tag name="ARTICULATE_USED_LAYOUT" val="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63"/>
  <p:tag name="ARTICULATE_AUDIO_RECORDED" val="1"/>
  <p:tag name="ELAPSEDTIME" val="25.3"/>
  <p:tag name="ANNOTATION_TYPE_1" val="1"/>
  <p:tag name="ANNOTATION_START_1" val="3.3"/>
  <p:tag name="ANNOTATION_END_1" val="7.6"/>
  <p:tag name="ANNOTATION_TOP_1" val="166"/>
  <p:tag name="ANNOTATION_LEFT_1" val="11"/>
  <p:tag name="ANNOTATION_WIDTH_1" val="640"/>
  <p:tag name="ANNOTATION_HEIGHT_1" val="150"/>
  <p:tag name="ANNOTATION_ANIMATION_1" val="2"/>
  <p:tag name="ANNOTATION_ROTATION_1" val="0"/>
  <p:tag name="ANNOTATION_SUB_TYPE_1" val="9"/>
  <p:tag name="ANNOTATION_LOOP_COUNT_1" val="3"/>
  <p:tag name="ANNOTATION_BOX_RADIUS_1" val="5"/>
  <p:tag name="ANNOTATION_SCALE_1" val="0"/>
  <p:tag name="ANNOTATION_BORDER_ALPHA_1" val="100"/>
  <p:tag name="ANNOTATION_BORDER_COLOR_1" val="0"/>
  <p:tag name="ANNOTATION_FILL_COLOR_1" val="255"/>
  <p:tag name="ANNOTATION_FILL_ALPHA_1" val="100"/>
  <p:tag name="ANNOTATION_BORDER_WIDTH_1" val="3"/>
  <p:tag name="ANNOTATION_SLIDE_WIDTH_1" val="960"/>
  <p:tag name="ANNOTATION_SLIDE_HEIGHT_1" val="720"/>
  <p:tag name="ANNOTATION_TYPE_2" val="0"/>
  <p:tag name="ANNOTATION_START_2" val="7.6"/>
  <p:tag name="ANNOTATION_END_2" val="13.0"/>
  <p:tag name="ANNOTATION_TOP_2" val="149"/>
  <p:tag name="ANNOTATION_LEFT_2" val="17"/>
  <p:tag name="ANNOTATION_WIDTH_2" val="183"/>
  <p:tag name="ANNOTATION_HEIGHT_2" val="183"/>
  <p:tag name="ANNOTATION_ANIMATION_2" val="3"/>
  <p:tag name="ANNOTATION_ROTATION_2" val="270"/>
  <p:tag name="ANNOTATION_SUB_TYPE_2" val="2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683492"/>
  <p:tag name="ANNOTATION_FILL_ALPHA_2" val="100"/>
  <p:tag name="ANNOTATION_BORDER_WIDTH_2" val="3"/>
  <p:tag name="ANNOTATION_SLIDE_WIDTH_2" val="960"/>
  <p:tag name="ANNOTATION_SLIDE_HEIGHT_2" val="720"/>
  <p:tag name="ANNOTATION_TYPE_3" val="1"/>
  <p:tag name="ANNOTATION_START_3" val="13.0"/>
  <p:tag name="ANNOTATION_END_3" val="16.4"/>
  <p:tag name="ANNOTATION_TOP_3" val="325"/>
  <p:tag name="ANNOTATION_LEFT_3" val="15"/>
  <p:tag name="ANNOTATION_WIDTH_3" val="633"/>
  <p:tag name="ANNOTATION_HEIGHT_3" val="346"/>
  <p:tag name="ANNOTATION_ANIMATION_3" val="2"/>
  <p:tag name="ANNOTATION_ROTATION_3" val="0"/>
  <p:tag name="ANNOTATION_SUB_TYPE_3" val="9"/>
  <p:tag name="ANNOTATION_LOOP_COUNT_3" val="3"/>
  <p:tag name="ANNOTATION_BOX_RADIUS_3" val="5"/>
  <p:tag name="ANNOTATION_SCALE_3" val="0"/>
  <p:tag name="ANNOTATION_BORDER_ALPHA_3" val="100"/>
  <p:tag name="ANNOTATION_BORDER_COLOR_3" val="0"/>
  <p:tag name="ANNOTATION_FILL_COLOR_3" val="255"/>
  <p:tag name="ANNOTATION_FILL_ALPHA_3" val="100"/>
  <p:tag name="ANNOTATION_BORDER_WIDTH_3" val="3"/>
  <p:tag name="ANNOTATION_SLIDE_WIDTH_3" val="960"/>
  <p:tag name="ANNOTATION_SLIDE_HEIGHT_3" val="720"/>
  <p:tag name="ANNOTATION_TYPE_4" val="2"/>
  <p:tag name="ANNOTATION_START_4" val="16.4"/>
  <p:tag name="ANNOTATION_END_4" val="21.7"/>
  <p:tag name="ANNOTATION_TOP_4" val="-61"/>
  <p:tag name="ANNOTATION_LEFT_4" val="-61"/>
  <p:tag name="ANNOTATION_WIDTH_4" val="1082"/>
  <p:tag name="ANNOTATION_HEIGHT_4" val="843"/>
  <p:tag name="ANNOTATION_ANIMATION_4" val="4"/>
  <p:tag name="ANNOTATION_ROTATION_4" val="0"/>
  <p:tag name="ANNOTATION_SUB_TYPE_4" val="11"/>
  <p:tag name="ANNOTATION_LOOP_COUNT_4" val="1"/>
  <p:tag name="ANNOTATION_BOX_RADIUS_4" val="0"/>
  <p:tag name="ANNOTATION_SCALE_4" val="0"/>
  <p:tag name="ANNOTATION_BORDER_ALPHA_4" val="100"/>
  <p:tag name="ANNOTATION_BORDER_COLOR_4" val="16777215"/>
  <p:tag name="ANNOTATION_FILL_COLOR_4" val="855309"/>
  <p:tag name="ANNOTATION_FILL_ALPHA_4" val="50"/>
  <p:tag name="ANNOTATION_BORDER_WIDTH_4" val="2"/>
  <p:tag name="ANNOTATION_SLIDE_WIDTH_4" val="960"/>
  <p:tag name="ANNOTATION_SLIDE_HEIGHT_4" val="720"/>
  <p:tag name="ANNOTATION_TYPE_5" val="0"/>
  <p:tag name="ANNOTATION_START_5" val="21.7"/>
  <p:tag name="ANNOTATION_TOP_5" val="151"/>
  <p:tag name="ANNOTATION_LEFT_5" val="54"/>
  <p:tag name="ANNOTATION_WIDTH_5" val="183"/>
  <p:tag name="ANNOTATION_HEIGHT_5" val="183"/>
  <p:tag name="ANNOTATION_ANIMATION_5" val="3"/>
  <p:tag name="ANNOTATION_ROTATION_5" val="270"/>
  <p:tag name="ANNOTATION_SUB_TYPE_5" val="2"/>
  <p:tag name="ANNOTATION_LOOP_COUNT_5" val="1"/>
  <p:tag name="ANNOTATION_BOX_RADIUS_5" val="0"/>
  <p:tag name="ANNOTATION_SCALE_5" val="100"/>
  <p:tag name="ANNOTATION_BORDER_ALPHA_5" val="100"/>
  <p:tag name="ANNOTATION_BORDER_COLOR_5" val="16777215"/>
  <p:tag name="ANNOTATION_FILL_COLOR_5" val="683492"/>
  <p:tag name="ANNOTATION_FILL_ALPHA_5" val="100"/>
  <p:tag name="ANNOTATION_BORDER_WIDTH_5" val="2"/>
  <p:tag name="ANNOTATION_SLIDE_WIDTH_5" val="960"/>
  <p:tag name="ANNOTATION_SLIDE_HEIGHT_5" val="720"/>
  <p:tag name="ANNOTATION_COUNT" val="5"/>
  <p:tag name="ARTICULATE_USED_LAYOUT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NAV_LEVEL" val="1"/>
  <p:tag name="ARTICULATE_SLIDE_PRESENTER_GUID" val="70d9ab34-2c8a-4a24-aaeb-161d80fb0fe7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NNOTATION_TYPE_1" val="2"/>
  <p:tag name="ANNOTATION_START_1" val="2.6"/>
  <p:tag name="ANNOTATION_END_1" val="2.6"/>
  <p:tag name="ANNOTATION_TOP_1" val="-61"/>
  <p:tag name="ANNOTATION_LEFT_1" val="-61"/>
  <p:tag name="ANNOTATION_WIDTH_1" val="1082"/>
  <p:tag name="ANNOTATION_HEIGHT_1" val="843"/>
  <p:tag name="ANNOTATION_ANIMATION_1" val="4"/>
  <p:tag name="ANNOTATION_ROTATION_1" val="0"/>
  <p:tag name="ANNOTATION_SUB_TYPE_1" val="11"/>
  <p:tag name="ANNOTATION_LOOP_COUNT_1" val="1"/>
  <p:tag name="ANNOTATION_BOX_RADIUS_1" val="0"/>
  <p:tag name="ANNOTATION_SCALE_1" val="0"/>
  <p:tag name="ANNOTATION_BORDER_ALPHA_1" val="100"/>
  <p:tag name="ANNOTATION_BORDER_COLOR_1" val="16777215"/>
  <p:tag name="ANNOTATION_FILL_COLOR_1" val="855309"/>
  <p:tag name="ANNOTATION_FILL_ALPHA_1" val="50"/>
  <p:tag name="ANNOTATION_BORDER_WIDTH_1" val="2"/>
  <p:tag name="ANNOTATION_SLIDE_WIDTH_1" val="960"/>
  <p:tag name="ANNOTATION_SLIDE_HEIGHT_1" val="720"/>
  <p:tag name="ANNOTATION_TYPE_2" val="2"/>
  <p:tag name="ANNOTATION_START_2" val="2.6"/>
  <p:tag name="ANNOTATION_TOP_2" val="91"/>
  <p:tag name="ANNOTATION_LEFT_2" val="19"/>
  <p:tag name="ANNOTATION_WIDTH_2" val="404"/>
  <p:tag name="ANNOTATION_HEIGHT_2" val="105"/>
  <p:tag name="ANNOTATION_ANIMATION_2" val="4"/>
  <p:tag name="ANNOTATION_ROTATION_2" val="0"/>
  <p:tag name="ANNOTATION_SUB_TYPE_2" val="11"/>
  <p:tag name="ANNOTATION_LOOP_COUNT_2" val="1"/>
  <p:tag name="ANNOTATION_BOX_RADIUS_2" val="5"/>
  <p:tag name="ANNOTATION_SCALE_2" val="0"/>
  <p:tag name="ANNOTATION_BORDER_ALPHA_2" val="100"/>
  <p:tag name="ANNOTATION_BORDER_COLOR_2" val="16777215"/>
  <p:tag name="ANNOTATION_FILL_COLOR_2" val="855309"/>
  <p:tag name="ANNOTATION_FILL_ALPHA_2" val="50"/>
  <p:tag name="ANNOTATION_BORDER_WIDTH_2" val="2"/>
  <p:tag name="ANNOTATION_SLIDE_WIDTH_2" val="960"/>
  <p:tag name="ANNOTATION_SLIDE_HEIGHT_2" val="720"/>
  <p:tag name="AUDIO_ID" val="257"/>
  <p:tag name="ARTICULATE_AUDIO_RECORDED" val="1"/>
  <p:tag name="ELAPSEDTIME" val="6.6"/>
  <p:tag name="ANNOTATION_COUNT" val="0"/>
  <p:tag name="ARTICULATE_USED_LAYOUT" val="1"/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ULLET_1" val="8226"/>
  <p:tag name="MARGIN_1" val="0"/>
  <p:tag name="MARGIN_2" val="36"/>
  <p:tag name="MARGIN_3" val="72"/>
  <p:tag name="MARGIN_4" val="108"/>
  <p:tag name="MARGIN_5" val="144"/>
  <p:tag name="FONT_SIZE" val="1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58"/>
  <p:tag name="ARTICULATE_AUDIO_RECORDED" val="1"/>
  <p:tag name="ELAPSEDTIME" val="6.4"/>
  <p:tag name="ANNOTATION_TYPE_1" val="2"/>
  <p:tag name="ANNOTATION_START_1" val="1.0"/>
  <p:tag name="ANNOTATION_END_1" val="1.0"/>
  <p:tag name="ANNOTATION_TOP_1" val="-61"/>
  <p:tag name="ANNOTATION_LEFT_1" val="-61"/>
  <p:tag name="ANNOTATION_WIDTH_1" val="1082"/>
  <p:tag name="ANNOTATION_HEIGHT_1" val="843"/>
  <p:tag name="ANNOTATION_ANIMATION_1" val="4"/>
  <p:tag name="ANNOTATION_ROTATION_1" val="0"/>
  <p:tag name="ANNOTATION_SUB_TYPE_1" val="11"/>
  <p:tag name="ANNOTATION_LOOP_COUNT_1" val="1"/>
  <p:tag name="ANNOTATION_BOX_RADIUS_1" val="0"/>
  <p:tag name="ANNOTATION_SCALE_1" val="0"/>
  <p:tag name="ANNOTATION_BORDER_ALPHA_1" val="100"/>
  <p:tag name="ANNOTATION_BORDER_COLOR_1" val="16777215"/>
  <p:tag name="ANNOTATION_FILL_COLOR_1" val="855309"/>
  <p:tag name="ANNOTATION_FILL_ALPHA_1" val="50"/>
  <p:tag name="ANNOTATION_BORDER_WIDTH_1" val="2"/>
  <p:tag name="ANNOTATION_SLIDE_WIDTH_1" val="960"/>
  <p:tag name="ANNOTATION_SLIDE_HEIGHT_1" val="720"/>
  <p:tag name="ANNOTATION_TYPE_2" val="2"/>
  <p:tag name="ANNOTATION_START_2" val="1.0"/>
  <p:tag name="ANNOTATION_TOP_2" val="185"/>
  <p:tag name="ANNOTATION_LEFT_2" val="345"/>
  <p:tag name="ANNOTATION_WIDTH_2" val="315"/>
  <p:tag name="ANNOTATION_HEIGHT_2" val="51"/>
  <p:tag name="ANNOTATION_ANIMATION_2" val="4"/>
  <p:tag name="ANNOTATION_ROTATION_2" val="0"/>
  <p:tag name="ANNOTATION_SUB_TYPE_2" val="11"/>
  <p:tag name="ANNOTATION_LOOP_COUNT_2" val="1"/>
  <p:tag name="ANNOTATION_BOX_RADIUS_2" val="5"/>
  <p:tag name="ANNOTATION_SCALE_2" val="0"/>
  <p:tag name="ANNOTATION_BORDER_ALPHA_2" val="100"/>
  <p:tag name="ANNOTATION_BORDER_COLOR_2" val="16777215"/>
  <p:tag name="ANNOTATION_FILL_COLOR_2" val="855309"/>
  <p:tag name="ANNOTATION_FILL_ALPHA_2" val="50"/>
  <p:tag name="ANNOTATION_BORDER_WIDTH_2" val="2"/>
  <p:tag name="ANNOTATION_SLIDE_WIDTH_2" val="960"/>
  <p:tag name="ANNOTATION_SLIDE_HEIGHT_2" val="720"/>
  <p:tag name="ANNOTATION_COUNT" val="2"/>
  <p:tag name="ARTICULATE_USED_LAYOUT" val="2"/>
</p:tagLst>
</file>

<file path=ppt/theme/theme1.xml><?xml version="1.0" encoding="utf-8"?>
<a:theme xmlns:a="http://schemas.openxmlformats.org/drawingml/2006/main" name="1_Office 佈景主題">
  <a:themeElements>
    <a:clrScheme name="2012/05策略會報告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E9C05"/>
      </a:accent1>
      <a:accent2>
        <a:srgbClr val="348EF8"/>
      </a:accent2>
      <a:accent3>
        <a:srgbClr val="7FC807"/>
      </a:accent3>
      <a:accent4>
        <a:srgbClr val="8CBEFF"/>
      </a:accent4>
      <a:accent5>
        <a:srgbClr val="009800"/>
      </a:accent5>
      <a:accent6>
        <a:srgbClr val="DCDCDC"/>
      </a:accent6>
      <a:hlink>
        <a:srgbClr val="0000FF"/>
      </a:hlink>
      <a:folHlink>
        <a:srgbClr val="800080"/>
      </a:folHlink>
    </a:clrScheme>
    <a:fontScheme name="2012/05策略會報告">
      <a:majorFont>
        <a:latin typeface="Arial"/>
        <a:ea typeface="微軟正黑體"/>
        <a:cs typeface=""/>
      </a:majorFont>
      <a:minorFont>
        <a:latin typeface="Arial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2225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2_Office 佈景主題">
  <a:themeElements>
    <a:clrScheme name="2012/05策略會報告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E9C05"/>
      </a:accent1>
      <a:accent2>
        <a:srgbClr val="348EF8"/>
      </a:accent2>
      <a:accent3>
        <a:srgbClr val="7FC807"/>
      </a:accent3>
      <a:accent4>
        <a:srgbClr val="8CBEFF"/>
      </a:accent4>
      <a:accent5>
        <a:srgbClr val="009800"/>
      </a:accent5>
      <a:accent6>
        <a:srgbClr val="DCDCDC"/>
      </a:accent6>
      <a:hlink>
        <a:srgbClr val="0000FF"/>
      </a:hlink>
      <a:folHlink>
        <a:srgbClr val="800080"/>
      </a:folHlink>
    </a:clrScheme>
    <a:fontScheme name="2012/05策略會報告">
      <a:majorFont>
        <a:latin typeface="Arial"/>
        <a:ea typeface="微軟正黑體"/>
        <a:cs typeface=""/>
      </a:majorFont>
      <a:minorFont>
        <a:latin typeface="Arial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2225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415</Words>
  <Application>Microsoft Office PowerPoint</Application>
  <PresentationFormat>如螢幕大小 (4:3)</PresentationFormat>
  <Paragraphs>105</Paragraphs>
  <Slides>7</Slides>
  <Notes>7</Notes>
  <HiddenSlides>0</HiddenSlides>
  <MMClips>0</MMClips>
  <ScaleCrop>false</ScaleCrop>
  <HeadingPairs>
    <vt:vector size="4" baseType="variant">
      <vt:variant>
        <vt:lpstr>佈景主題</vt:lpstr>
      </vt:variant>
      <vt:variant>
        <vt:i4>2</vt:i4>
      </vt:variant>
      <vt:variant>
        <vt:lpstr>投影片標題</vt:lpstr>
      </vt:variant>
      <vt:variant>
        <vt:i4>7</vt:i4>
      </vt:variant>
    </vt:vector>
  </HeadingPairs>
  <TitlesOfParts>
    <vt:vector size="9" baseType="lpstr">
      <vt:lpstr>1_Office 佈景主題</vt:lpstr>
      <vt:lpstr>2_Office 佈景主題</vt:lpstr>
      <vt:lpstr>AGP系統介紹     – 基礎數據    - 業務維護</vt:lpstr>
      <vt:lpstr>基礎數據介紹</vt:lpstr>
      <vt:lpstr>目的地</vt:lpstr>
      <vt:lpstr>新增目的地</vt:lpstr>
      <vt:lpstr>新增基本信息</vt:lpstr>
      <vt:lpstr>新增基本信息</vt:lpstr>
      <vt:lpstr>查詢目的地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AGP系統介紹     – 基礎數據    - 業務維護</dc:title>
  <dc:creator>fenc21227</dc:creator>
  <cp:lastModifiedBy>fenc21227</cp:lastModifiedBy>
  <cp:revision>24</cp:revision>
  <dcterms:created xsi:type="dcterms:W3CDTF">2015-11-12T04:14:29Z</dcterms:created>
  <dcterms:modified xsi:type="dcterms:W3CDTF">2015-11-12T06:44:55Z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Path">
    <vt:lpwstr>簡報1</vt:lpwstr>
  </property>
  <property fmtid="{D5CDD505-2E9C-101B-9397-08002B2CF9AE}" pid="3" name="ArticulateProjectVersion">
    <vt:lpwstr>7</vt:lpwstr>
  </property>
  <property fmtid="{D5CDD505-2E9C-101B-9397-08002B2CF9AE}" pid="4" name="ArticulateUseProject">
    <vt:lpwstr>1</vt:lpwstr>
  </property>
  <property fmtid="{D5CDD505-2E9C-101B-9397-08002B2CF9AE}" pid="5" name="ArticulateGUID">
    <vt:lpwstr>2D1CD2C4-E0B6-4C5D-3F3F-3F3F0E473F2A</vt:lpwstr>
  </property>
  <property fmtid="{D5CDD505-2E9C-101B-9397-08002B2CF9AE}" pid="6" name="ArticulateProjectFull">
    <vt:lpwstr>C:\Users\fenc21227\Desktop\SOP-PPT\00 基礎數據 ok\00 基础数据--3 目的地.ppta</vt:lpwstr>
  </property>
</Properties>
</file>