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notesSlides/notesSlide3.xml" ContentType="application/vnd.openxmlformats-officedocument.presentationml.notesSlide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9"/>
  </p:notesMasterIdLst>
  <p:sldIdLst>
    <p:sldId id="274" r:id="rId3"/>
    <p:sldId id="279" r:id="rId4"/>
    <p:sldId id="262" r:id="rId5"/>
    <p:sldId id="275" r:id="rId6"/>
    <p:sldId id="276" r:id="rId7"/>
    <p:sldId id="278" r:id="rId8"/>
  </p:sldIdLst>
  <p:sldSz cx="9144000" cy="6858000" type="screen4x3"/>
  <p:notesSz cx="6858000" cy="9144000"/>
  <p:custDataLst>
    <p:tags r:id="rId1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12EC9-DC56-4D78-8E0E-4642DEEDDEEE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608610-E6FF-4400-ABF5-635E438FB3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297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>
                <a:solidFill>
                  <a:prstClr val="black"/>
                </a:solidFill>
              </a:rPr>
              <a:pPr/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2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08610-E6FF-4400-ABF5-635E438FB3F0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3375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08610-E6FF-4400-ABF5-635E438FB3F0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0703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08610-E6FF-4400-ABF5-635E438FB3F0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8765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08610-E6FF-4400-ABF5-635E438FB3F0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4707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5084763"/>
            <a:ext cx="1152525" cy="1466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7861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63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0166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87609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97192"/>
            <a:ext cx="8470800" cy="5234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9296"/>
            <a:ext cx="8470800" cy="5184000"/>
          </a:xfrm>
        </p:spPr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54790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235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305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6978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584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69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47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53285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91166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5648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905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026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680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810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77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884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91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432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4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4514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081179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82296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4896544" cy="4320480"/>
          </a:xfrm>
        </p:spPr>
        <p:txBody>
          <a:bodyPr>
            <a:normAutofit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</a:t>
            </a:r>
            <a:r>
              <a:rPr lang="zh-TW" altLang="en-US" sz="49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SYSTEM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	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– master data</a:t>
            </a:r>
            <a:r>
              <a:rPr lang="en-US" altLang="zh-TW" sz="2800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2800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 data management by sales </a:t>
            </a:r>
            <a:endParaRPr lang="zh-TW" altLang="en-US" sz="2800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96135" y="476672"/>
            <a:ext cx="3240359" cy="38164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Size group 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Color group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Destination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Fabric essential data  maintain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err="1" smtClean="0">
                <a:latin typeface="微軟正黑體" panose="020B0604030504040204" pitchFamily="34" charset="-120"/>
              </a:rPr>
              <a:t>Acc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 essential data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Embroidery/printing (Web)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solidFill>
                  <a:schemeClr val="bg1"/>
                </a:solidFill>
              </a:rPr>
              <a:t>Category</a:t>
            </a:r>
            <a:r>
              <a:rPr lang="en-US" altLang="zh-TW" sz="1800" dirty="0">
                <a:solidFill>
                  <a:schemeClr val="bg1"/>
                </a:solidFill>
                <a:latin typeface="微軟正黑體" panose="020B0604030504040204" pitchFamily="34" charset="-120"/>
              </a:rPr>
              <a:t> (Web)</a:t>
            </a:r>
            <a:endParaRPr lang="en-US" altLang="zh-TW" sz="1800" dirty="0" smtClean="0">
              <a:solidFill>
                <a:schemeClr val="bg1"/>
              </a:solidFill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Final customer base info (</a:t>
            </a:r>
            <a:r>
              <a:rPr lang="en-US" altLang="zh-TW" sz="1800" dirty="0">
                <a:latin typeface="微軟正黑體" panose="020B0604030504040204" pitchFamily="34" charset="-120"/>
              </a:rPr>
              <a:t>Web)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Phrases maintenance 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(</a:t>
            </a:r>
            <a:r>
              <a:rPr lang="en-US" altLang="zh-TW" sz="1800" dirty="0">
                <a:latin typeface="微軟正黑體" panose="020B0604030504040204" pitchFamily="34" charset="-120"/>
              </a:rPr>
              <a:t>Web)</a:t>
            </a:r>
            <a:endParaRPr lang="zh-TW" altLang="en-US" sz="1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6588224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EDITOR -IRENE</a:t>
            </a:r>
            <a:r>
              <a:rPr lang="en-US" altLang="zh-TW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                2015-12-07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819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Essential data introduction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604292"/>
              </p:ext>
            </p:extLst>
          </p:nvPr>
        </p:nvGraphicFramePr>
        <p:xfrm>
          <a:off x="-2" y="692696"/>
          <a:ext cx="9109041" cy="6165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50755"/>
                <a:gridCol w="1016823"/>
                <a:gridCol w="2084892"/>
                <a:gridCol w="1116725"/>
                <a:gridCol w="1514841"/>
                <a:gridCol w="1116725"/>
              </a:tblGrid>
              <a:tr h="450860">
                <a:tc rowSpan="16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Essential data 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 smtClean="0"/>
                        <a:t>Share</a:t>
                      </a:r>
                      <a:r>
                        <a:rPr lang="en-US" altLang="zh-TW" sz="1600" baseline="0" dirty="0" smtClean="0"/>
                        <a:t> data </a:t>
                      </a:r>
                      <a:endParaRPr lang="zh-TW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Business maintenance</a:t>
                      </a:r>
                      <a:r>
                        <a:rPr lang="en-US" altLang="zh-TW" sz="1100" baseline="0" dirty="0" smtClean="0"/>
                        <a:t>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NIKE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</a:t>
                      </a:r>
                      <a:r>
                        <a:rPr lang="en-US" altLang="zh-TW" sz="1100" baseline="0" dirty="0" smtClean="0"/>
                        <a:t>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Basic data from</a:t>
                      </a:r>
                      <a:r>
                        <a:rPr lang="en-US" altLang="zh-TW" sz="1100" baseline="0" dirty="0" smtClean="0"/>
                        <a:t> company </a:t>
                      </a:r>
                      <a:endParaRPr lang="zh-TW" altLang="en-US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err="1" smtClean="0"/>
                        <a:t>Aministration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Size group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sz="1100" dirty="0" err="1" smtClean="0"/>
                        <a:t>Winform</a:t>
                      </a: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/>
                        <a:t>sales group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Standard exchange</a:t>
                      </a:r>
                      <a:r>
                        <a:rPr lang="en-US" altLang="zh-TW" sz="1100" baseline="0" dirty="0" smtClean="0"/>
                        <a:t> rate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err="1" smtClean="0"/>
                        <a:t>suzhou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currency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Color group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Daily exchange rate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country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Destination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Currency rate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Payment clause </a:t>
                      </a:r>
                      <a:endParaRPr lang="zh-TW" altLang="en-US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smtClean="0"/>
                        <a:t>Accountancy maintain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Fabric </a:t>
                      </a:r>
                      <a:r>
                        <a:rPr lang="en-US" altLang="zh-TW" sz="1100" baseline="0" dirty="0" smtClean="0"/>
                        <a:t> basic  data maintain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International</a:t>
                      </a:r>
                      <a:r>
                        <a:rPr lang="en-US" altLang="zh-TW" sz="1100" baseline="0" dirty="0" smtClean="0"/>
                        <a:t> trade condition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Basic</a:t>
                      </a:r>
                      <a:r>
                        <a:rPr lang="en-US" altLang="zh-TW" sz="1100" baseline="0" dirty="0" smtClean="0"/>
                        <a:t> data maintain of accessory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831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Manufacture</a:t>
                      </a:r>
                      <a:r>
                        <a:rPr lang="en-US" altLang="zh-TW" sz="1100" baseline="0" dirty="0" smtClean="0"/>
                        <a:t> of customer info</a:t>
                      </a:r>
                      <a:endParaRPr lang="zh-TW" alt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Embroidery/ printing</a:t>
                      </a:r>
                      <a:endParaRPr lang="zh-TW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  <a:br>
                        <a:rPr lang="en-US" altLang="zh-TW" sz="1100" dirty="0" smtClean="0"/>
                      </a:br>
                      <a:r>
                        <a:rPr lang="en-US" altLang="zh-TW" sz="1100" dirty="0" smtClean="0"/>
                        <a:t/>
                      </a:r>
                      <a:br>
                        <a:rPr lang="en-US" altLang="zh-TW" sz="1100" dirty="0" smtClean="0"/>
                      </a:br>
                      <a:r>
                        <a:rPr lang="en-US" altLang="zh-TW" sz="1100" dirty="0" smtClean="0"/>
                        <a:t>sales group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Business groups</a:t>
                      </a:r>
                      <a:endParaRPr lang="zh-TW" altLang="en-US" sz="1100" dirty="0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err="1" smtClean="0"/>
                        <a:t>Aministration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Category(</a:t>
                      </a:r>
                      <a:r>
                        <a:rPr lang="zh-TW" altLang="en-US" sz="1100" dirty="0" smtClean="0"/>
                        <a:t>新</a:t>
                      </a:r>
                      <a:r>
                        <a:rPr lang="en-US" altLang="zh-TW" sz="1100" dirty="0" smtClean="0"/>
                        <a:t>)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Special machine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Final customer base info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133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Style</a:t>
                      </a:r>
                      <a:r>
                        <a:rPr lang="en-US" altLang="zh-TW" sz="1100" baseline="0" dirty="0" smtClean="0"/>
                        <a:t> category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Corporate</a:t>
                      </a:r>
                      <a:r>
                        <a:rPr lang="en-US" altLang="zh-TW" sz="1100" baseline="0" dirty="0" smtClean="0"/>
                        <a:t> exchange rate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Order receiving exchange rate</a:t>
                      </a:r>
                      <a:r>
                        <a:rPr lang="en-US" altLang="zh-TW" sz="1100" baseline="0" dirty="0" smtClean="0"/>
                        <a:t>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Raw</a:t>
                      </a:r>
                      <a:r>
                        <a:rPr lang="en-US" altLang="zh-TW" sz="1100" baseline="0" dirty="0" smtClean="0"/>
                        <a:t> material classification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133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Unit setup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Conversion</a:t>
                      </a:r>
                      <a:r>
                        <a:rPr lang="en-US" altLang="zh-TW" sz="1100" baseline="0" dirty="0" smtClean="0"/>
                        <a:t> rate maintenance</a:t>
                      </a:r>
                      <a:endParaRPr lang="en-US" altLang="zh-TW" sz="11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Workshop section</a:t>
                      </a:r>
                      <a:r>
                        <a:rPr lang="en-US" altLang="zh-TW" sz="1100" baseline="0" dirty="0" smtClean="0"/>
                        <a:t> fees maintenance </a:t>
                      </a:r>
                      <a:endParaRPr lang="en-US" altLang="zh-TW" sz="11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05017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Category</a:t>
            </a:r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395536" y="692696"/>
            <a:ext cx="8748464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WEB  essential  data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business management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>
                <a:solidFill>
                  <a:srgbClr val="01377F"/>
                </a:solidFill>
              </a:rPr>
              <a:t>Category 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PS. </a:t>
            </a:r>
            <a:r>
              <a:rPr lang="en-US" altLang="zh-TW" sz="1500" b="1" dirty="0">
                <a:solidFill>
                  <a:srgbClr val="01377F"/>
                </a:solidFill>
              </a:rPr>
              <a:t>Category </a:t>
            </a:r>
            <a:r>
              <a:rPr lang="en-US" altLang="zh-TW" sz="1500" b="1" dirty="0" err="1">
                <a:solidFill>
                  <a:srgbClr val="01377F"/>
                </a:solidFill>
              </a:rPr>
              <a:t>thiết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endParaRPr lang="en-US" altLang="zh-TW" sz="1500" b="1" dirty="0" smtClean="0">
              <a:solidFill>
                <a:srgbClr val="01377F"/>
              </a:solidFill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1569860"/>
            <a:ext cx="8470900" cy="509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2576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Add Category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683568" y="692696"/>
            <a:ext cx="8460432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thêm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thiết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Category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758686"/>
            <a:ext cx="2571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1412776"/>
            <a:ext cx="8470900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1718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Add basic </a:t>
            </a:r>
            <a:r>
              <a:rPr lang="en-US" altLang="zh-TW" dirty="0" err="1" smtClean="0"/>
              <a:t>infor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6300192" y="685983"/>
            <a:ext cx="2843808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Basic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infor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Sales group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Category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này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thuộc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sales group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Final customer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Category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này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thuộc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final customer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Category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tên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Category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Status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mặc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định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open,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nhưng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dụng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close </a:t>
            </a:r>
            <a:r>
              <a:rPr lang="zh-TW" altLang="en-US" sz="1500" b="1" dirty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Memo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yêu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xong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save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836712"/>
            <a:ext cx="6120680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7044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Search Category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79044"/>
            <a:ext cx="284380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01377F"/>
                </a:solidFill>
              </a:rPr>
              <a:t>Theo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search,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Kết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quả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search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code open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Ps.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download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excel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8464" y="717730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771854"/>
            <a:ext cx="2857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2981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REFERENCE_ID" val="84d2c005-f0c5-432c-b101-b11cadbb5ae3"/>
  <p:tag name="ARTICULATE_SLIDE_COUNT" val="6"/>
  <p:tag name="ARTICULATE_REFERENCE_TYPE_1" val="1"/>
  <p:tag name="ARTICULATE_REFERENCE_1" val="C:\Users\fenc21227\Desktop\Base data 5-8\00 基礎數據--7 Category(Web) - VIỆT.pptx"/>
  <p:tag name="ARTICULATE_REFERENCE_TITLE_1" val="00 基礎數據--7 Category(Web) - VIỆT"/>
  <p:tag name="ARTICULATE_REFERENCE_ID_1" val="a63f1766-f38e-4c91-9690-a0c513208e7a"/>
  <p:tag name="ARTICULATE_REFERENCE_COUNT" val="1"/>
  <p:tag name="ARTICULATE_PLAYER_GLOSSARY_XML" val="&lt;?xml version=&quot;1.0&quot; encoding=&quot;utf-16&quot;?&gt;&lt;glossary xmlns:xsi=&quot;http://www.w3.org/2001/XMLSchema-instance&quot; xmlns:xsd=&quot;http://www.w3.org/2001/XMLSchema&quot;&gt;&lt;terms /&gt;&lt;/glossary&gt;"/>
  <p:tag name="ARTICULATE_USED_PAGE_ORIENTATION" val="1"/>
  <p:tag name="ARTICULATE_USED_PAGE_SIZE" val="1"/>
  <p:tag name="ARTICULATE_PROJECT_OPEN" val="0"/>
  <p:tag name="TAG_BACKING_FORM_KEY" val="9769360-c:\users\fenc21227\desktop\base data 5-8\00 基礎數據--7 category(web).pptx"/>
  <p:tag name="ARTICULATE_PRESENTER_VERSION" val="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4" val="2"/>
  <p:tag name="ANNOTATION_START_4" val="12.4"/>
  <p:tag name="ANNOTATION_TOP_4" val="289"/>
  <p:tag name="ANNOTATION_LEFT_4" val="32"/>
  <p:tag name="ANNOTATION_WIDTH_4" val="77"/>
  <p:tag name="ANNOTATION_HEIGHT_4" val="24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UDIO_ID" val="262"/>
  <p:tag name="ARTICULATE_AUDIO_RECORDED" val="1"/>
  <p:tag name="ELAPSEDTIME" val="11.9"/>
  <p:tag name="ANNOTATION_TYPE_1" val="1"/>
  <p:tag name="ANNOTATION_START_1" val="5.8"/>
  <p:tag name="ANNOTATION_END_1" val="7.6"/>
  <p:tag name="ANNOTATION_TOP_1" val="248"/>
  <p:tag name="ANNOTATION_LEFT_1" val="42"/>
  <p:tag name="ANNOTATION_WIDTH_1" val="97"/>
  <p:tag name="ANNOTATION_HEIGHT_1" val="26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7.6"/>
  <p:tag name="ANNOTATION_END_2" val="11.1"/>
  <p:tag name="ANNOTATION_TOP_2" val="290"/>
  <p:tag name="ANNOTATION_LEFT_2" val="51"/>
  <p:tag name="ANNOTATION_WIDTH_2" val="110"/>
  <p:tag name="ANNOTATION_HEIGHT_2" val="23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1.1"/>
  <p:tag name="ANNOTATION_TOP_3" val="429"/>
  <p:tag name="ANNOTATION_LEFT_3" val="69"/>
  <p:tag name="ANNOTATION_WIDTH_3" val="68"/>
  <p:tag name="ANNOTATION_HEIGHT_3" val="28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COUNT" val="3"/>
  <p:tag name="ARTICULATE_NAV_LEVEL" val="1"/>
  <p:tag name="ARTICULATE_SLIDE_PRESENTER_GUID" val="519ba95f-9a39-4bf2-92e0-8cadf95350e8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5"/>
  <p:tag name="ARTICULATE_AUDIO_RECORDED" val="1"/>
  <p:tag name="ELAPSEDTIME" val="5.6"/>
  <p:tag name="ANNOTATION_TYPE_1" val="1"/>
  <p:tag name="ANNOTATION_START_1" val="3.4"/>
  <p:tag name="ANNOTATION_TOP_1" val="150"/>
  <p:tag name="ANNOTATION_LEFT_1" val="254"/>
  <p:tag name="ANNOTATION_WIDTH_1" val="26"/>
  <p:tag name="ANNOTATION_HEIGHT_1" val="35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COUNT" val="1"/>
  <p:tag name="ARTICULATE_NAV_LEVEL" val="1"/>
  <p:tag name="ARTICULATE_SLIDE_PRESENTER_GUID" val="519ba95f-9a39-4bf2-92e0-8cadf95350e8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6"/>
  <p:tag name="ARTICULATE_AUDIO_RECORDED" val="1"/>
  <p:tag name="ELAPSEDTIME" val="28.8"/>
  <p:tag name="ANNOTATION_TYPE_1" val="0"/>
  <p:tag name="ANNOTATION_START_1" val="3.3"/>
  <p:tag name="ANNOTATION_END_1" val="5.2"/>
  <p:tag name="ANNOTATION_TOP_1" val="160"/>
  <p:tag name="ANNOTATION_LEFT_1" val="621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5.2"/>
  <p:tag name="ANNOTATION_END_2" val="7.7"/>
  <p:tag name="ANNOTATION_TOP_2" val="162"/>
  <p:tag name="ANNOTATION_LEFT_2" val="219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7.7"/>
  <p:tag name="ANNOTATION_END_3" val="12.4"/>
  <p:tag name="ANNOTATION_TOP_3" val="214"/>
  <p:tag name="ANNOTATION_LEFT_3" val="204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2.4"/>
  <p:tag name="ANNOTATION_END_4" val="18.1"/>
  <p:tag name="ANNOTATION_TOP_4" val="211"/>
  <p:tag name="ANNOTATION_LEFT_4" val="619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8.1"/>
  <p:tag name="ANNOTATION_END_5" val="22.4"/>
  <p:tag name="ANNOTATION_TOP_5" val="295"/>
  <p:tag name="ANNOTATION_LEFT_5" val="213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1"/>
  <p:tag name="ANNOTATION_START_6" val="22.4"/>
  <p:tag name="ANNOTATION_END_6" val="24.7"/>
  <p:tag name="ANNOTATION_TOP_6" val="344"/>
  <p:tag name="ANNOTATION_LEFT_6" val="14"/>
  <p:tag name="ANNOTATION_WIDTH_6" val="644"/>
  <p:tag name="ANNOTATION_HEIGHT_6" val="259"/>
  <p:tag name="ANNOTATION_ANIMATION_6" val="5"/>
  <p:tag name="ANNOTATION_ROTATION_6" val="0"/>
  <p:tag name="ANNOTATION_SUB_TYPE_6" val="9"/>
  <p:tag name="ANNOTATION_LOOP_COUNT_6" val="1"/>
  <p:tag name="ANNOTATION_BOX_RADIUS_6" val="5"/>
  <p:tag name="ANNOTATION_SCALE_6" val="0"/>
  <p:tag name="ANNOTATION_BORDER_ALPHA_6" val="100"/>
  <p:tag name="ANNOTATION_BORDER_COLOR_6" val="0"/>
  <p:tag name="ANNOTATION_FILL_COLOR_6" val="65535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24.7"/>
  <p:tag name="ANNOTATION_TOP_7" val="639"/>
  <p:tag name="ANNOTATION_LEFT_7" val="310"/>
  <p:tag name="ANNOTATION_WIDTH_7" val="186"/>
  <p:tag name="ANNOTATION_HEIGHT_7" val="186"/>
  <p:tag name="ANNOTATION_ANIMATION_7" val="4"/>
  <p:tag name="ANNOTATION_ROTATION_7" val="0"/>
  <p:tag name="ANNOTATION_SUB_TYPE_7" val="3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3969653"/>
  <p:tag name="ANNOTATION_FILL_ALPHA_7" val="100"/>
  <p:tag name="ANNOTATION_BORDER_WIDTH_7" val="2"/>
  <p:tag name="ANNOTATION_SLIDE_WIDTH_7" val="960"/>
  <p:tag name="ANNOTATION_SLIDE_HEIGHT_7" val="720"/>
  <p:tag name="ANNOTATION_COUNT" val="7"/>
  <p:tag name="ARTICULATE_NAV_LEVEL" val="1"/>
  <p:tag name="ARTICULATE_SLIDE_PRESENTER_GUID" val="519ba95f-9a39-4bf2-92e0-8cadf95350e8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8"/>
  <p:tag name="ARTICULATE_AUDIO_RECORDED" val="1"/>
  <p:tag name="ELAPSEDTIME" val="19.8"/>
  <p:tag name="ANNOTATION_TYPE_5" val="0"/>
  <p:tag name="ANNOTATION_START_5" val="14.4"/>
  <p:tag name="ANNOTATION_END_5" val="17.6"/>
  <p:tag name="ANNOTATION_TOP_5" val="566"/>
  <p:tag name="ANNOTATION_LEFT_5" val="592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17.6"/>
  <p:tag name="ANNOTATION_TOP_6" val="291"/>
  <p:tag name="ANNOTATION_LEFT_6" val="187"/>
  <p:tag name="ANNOTATION_WIDTH_6" val="186"/>
  <p:tag name="ANNOTATION_HEIGHT_6" val="186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1" val="1"/>
  <p:tag name="ANNOTATION_START_1" val="6.0"/>
  <p:tag name="ANNOTATION_END_1" val="11.4"/>
  <p:tag name="ANNOTATION_TOP_1" val="305"/>
  <p:tag name="ANNOTATION_LEFT_1" val="162"/>
  <p:tag name="ANNOTATION_WIDTH_1" val="493"/>
  <p:tag name="ANNOTATION_HEIGHT_1" val="80"/>
  <p:tag name="ANNOTATION_ANIMATION_1" val="5"/>
  <p:tag name="ANNOTATION_ROTATION_1" val="0"/>
  <p:tag name="ANNOTATION_SUB_TYPE_1" val="9"/>
  <p:tag name="ANNOTATION_LOOP_COUNT_1" val="1"/>
  <p:tag name="ANNOTATION_BOX_RADIUS_1" val="5"/>
  <p:tag name="ANNOTATION_SCALE_1" val="0"/>
  <p:tag name="ANNOTATION_BORDER_ALPHA_1" val="100"/>
  <p:tag name="ANNOTATION_BORDER_COLOR_1" val="0"/>
  <p:tag name="ANNOTATION_FILL_COLOR_1" val="65535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11.4"/>
  <p:tag name="ANNOTATION_END_2" val="16.0"/>
  <p:tag name="ANNOTATION_TOP_2" val="290"/>
  <p:tag name="ANNOTATION_LEFT_2" val="155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1"/>
  <p:tag name="ANNOTATION_START_3" val="16.0"/>
  <p:tag name="ANNOTATION_END_3" val="19.4"/>
  <p:tag name="ANNOTATION_TOP_3" val="388"/>
  <p:tag name="ANNOTATION_LEFT_3" val="151"/>
  <p:tag name="ANNOTATION_WIDTH_3" val="467"/>
  <p:tag name="ANNOTATION_HEIGHT_3" val="281"/>
  <p:tag name="ANNOTATION_ANIMATION_3" val="5"/>
  <p:tag name="ANNOTATION_ROTATION_3" val="0"/>
  <p:tag name="ANNOTATION_SUB_TYPE_3" val="9"/>
  <p:tag name="ANNOTATION_LOOP_COUNT_3" val="1"/>
  <p:tag name="ANNOTATION_BOX_RADIUS_3" val="5"/>
  <p:tag name="ANNOTATION_SCALE_3" val="0"/>
  <p:tag name="ANNOTATION_BORDER_ALPHA_3" val="100"/>
  <p:tag name="ANNOTATION_BORDER_COLOR_3" val="0"/>
  <p:tag name="ANNOTATION_FILL_COLOR_3" val="65535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9.4"/>
  <p:tag name="ANNOTATION_TOP_4" val="291"/>
  <p:tag name="ANNOTATION_LEFT_4" val="186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COUNT" val="4"/>
  <p:tag name="ARTICULATE_NAV_LEVEL" val="1"/>
  <p:tag name="ARTICULATE_SLIDE_PRESENTER_GUID" val="519ba95f-9a39-4bf2-92e0-8cadf95350e8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4"/>
  <p:tag name="ARTICULATE_AUDIO_RECORDED" val="1"/>
  <p:tag name="ELAPSEDTIME" val="3.6"/>
  <p:tag name="ANNOTATION_TYPE_1" val="2"/>
  <p:tag name="ANNOTATION_START_1" val="1.4"/>
  <p:tag name="ANNOTATION_END_1" val="1.4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1.4"/>
  <p:tag name="ANNOTATION_TOP_2" val="311"/>
  <p:tag name="ANNOTATION_LEFT_2" val="630"/>
  <p:tag name="ANNOTATION_WIDTH_2" val="271"/>
  <p:tag name="ANNOTATION_HEIGHT_2" val="47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NAV_LEVEL" val="1"/>
  <p:tag name="ARTICULATE_SLIDE_PRESENTER_GUID" val="519ba95f-9a39-4bf2-92e0-8cadf95350e8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9"/>
  <p:tag name="ARTICULATE_AUDIO_RECORDED" val="1"/>
  <p:tag name="ELAPSEDTIME" val="3.6"/>
  <p:tag name="ANNOTATION_TYPE_1" val="2"/>
  <p:tag name="ANNOTATION_START_1" val="1.6"/>
  <p:tag name="ANNOTATION_END_1" val="1.6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1.6"/>
  <p:tag name="ANNOTATION_TOP_2" val="354"/>
  <p:tag name="ANNOTATION_LEFT_2" val="346"/>
  <p:tag name="ANNOTATION_WIDTH_2" val="142"/>
  <p:tag name="ANNOTATION_HEIGHT_2" val="30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NAV_LEVEL" val="1"/>
  <p:tag name="ARTICULATE_SLIDE_PRESENTER_GUID" val="519ba95f-9a39-4bf2-92e0-8cadf95350e8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heme/theme1.xml><?xml version="1.0" encoding="utf-8"?>
<a:theme xmlns:a="http://schemas.openxmlformats.org/drawingml/2006/main" name="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274</Words>
  <Application>Microsoft Office PowerPoint</Application>
  <PresentationFormat>如螢幕大小 (4:3)</PresentationFormat>
  <Paragraphs>88</Paragraphs>
  <Slides>6</Slides>
  <Notes>6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6</vt:i4>
      </vt:variant>
    </vt:vector>
  </HeadingPairs>
  <TitlesOfParts>
    <vt:vector size="8" baseType="lpstr">
      <vt:lpstr>Office 佈景主題</vt:lpstr>
      <vt:lpstr>1_Office 佈景主題</vt:lpstr>
      <vt:lpstr>AGP SYSTEM      – master data - data management by sales </vt:lpstr>
      <vt:lpstr>Essential data introduction</vt:lpstr>
      <vt:lpstr>Category</vt:lpstr>
      <vt:lpstr>Add Category</vt:lpstr>
      <vt:lpstr>Add basic infor</vt:lpstr>
      <vt:lpstr>Search Category</vt:lpstr>
    </vt:vector>
  </TitlesOfParts>
  <Company>Sky123.Org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AGP系統操作畫面</dc:title>
  <dc:creator>PC</dc:creator>
  <cp:lastModifiedBy>fenc21227</cp:lastModifiedBy>
  <cp:revision>84</cp:revision>
  <dcterms:created xsi:type="dcterms:W3CDTF">2015-10-26T00:44:04Z</dcterms:created>
  <dcterms:modified xsi:type="dcterms:W3CDTF">2016-03-29T07:44:51Z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00 基础数据--2 顏色組</vt:lpwstr>
  </property>
  <property fmtid="{D5CDD505-2E9C-101B-9397-08002B2CF9AE}" pid="3" name="ArticulateProjectVersion">
    <vt:lpwstr>7</vt:lpwstr>
  </property>
  <property fmtid="{D5CDD505-2E9C-101B-9397-08002B2CF9AE}" pid="4" name="ArticulateUseProject">
    <vt:lpwstr>1</vt:lpwstr>
  </property>
  <property fmtid="{D5CDD505-2E9C-101B-9397-08002B2CF9AE}" pid="5" name="ArticulateGUID">
    <vt:lpwstr>3004287D-DB34-4ACA-3F3F-293F3F6A6F70</vt:lpwstr>
  </property>
  <property fmtid="{D5CDD505-2E9C-101B-9397-08002B2CF9AE}" pid="6" name="ArticulateProjectFull">
    <vt:lpwstr>C:\Users\fenc21227\Desktop\Base data 5-8\00 基礎數據--7 Category(Web).ppta</vt:lpwstr>
  </property>
</Properties>
</file>