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2" r:id="rId2"/>
    <p:sldId id="262" r:id="rId3"/>
    <p:sldId id="263" r:id="rId4"/>
    <p:sldId id="273" r:id="rId5"/>
    <p:sldId id="274" r:id="rId6"/>
    <p:sldId id="275" r:id="rId7"/>
    <p:sldId id="276" r:id="rId8"/>
    <p:sldId id="280" r:id="rId9"/>
    <p:sldId id="278" r:id="rId10"/>
    <p:sldId id="279" r:id="rId11"/>
  </p:sldIdLst>
  <p:sldSz cx="9144000" cy="6858000" type="screen4x3"/>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5" autoAdjust="0"/>
    <p:restoredTop sz="93226" autoAdjust="0"/>
  </p:normalViewPr>
  <p:slideViewPr>
    <p:cSldViewPr>
      <p:cViewPr varScale="1">
        <p:scale>
          <a:sx n="109" d="100"/>
          <a:sy n="109" d="100"/>
        </p:scale>
        <p:origin x="-16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4EDFB-D1E3-48B7-8BDD-881B24847E86}" type="datetimeFigureOut">
              <a:rPr lang="zh-TW" altLang="en-US" smtClean="0"/>
              <a:t>2015/12/4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6207A-3264-4C74-AE11-65036A6D78A6}" type="slidenum">
              <a:rPr lang="zh-TW" altLang="en-US" smtClean="0"/>
              <a:t>‹#›</a:t>
            </a:fld>
            <a:endParaRPr lang="zh-TW" altLang="en-US"/>
          </a:p>
        </p:txBody>
      </p:sp>
    </p:spTree>
    <p:extLst>
      <p:ext uri="{BB962C8B-B14F-4D97-AF65-F5344CB8AC3E}">
        <p14:creationId xmlns:p14="http://schemas.microsoft.com/office/powerpoint/2010/main" val="163355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custDataLst>
              <p:tags r:id="rId1"/>
            </p:custDataLst>
          </p:nvPr>
        </p:nvSpPr>
        <p:spPr/>
        <p:txBody>
          <a:bodyPr/>
          <a:lstStyle/>
          <a:p>
            <a:pPr>
              <a:spcAft>
                <a:spcPts val="0"/>
              </a:spcAft>
            </a:pPr>
            <a:r>
              <a:rPr lang="zh-TW" altLang="zh-TW" kern="0">
                <a:solidFill>
                  <a:srgbClr val="000000"/>
                </a:solidFill>
                <a:cs typeface="新細明體"/>
              </a:rPr>
              <a:t>以下介紹訂單處理中訂單開立及修改頁面</a:t>
            </a:r>
            <a:r>
              <a:rPr lang="zh-TW" altLang="zh-TW" kern="0" smtClean="0">
                <a:solidFill>
                  <a:srgbClr val="000000"/>
                </a:solidFill>
                <a:cs typeface="新細明體"/>
              </a:rPr>
              <a:t>操作</a:t>
            </a:r>
            <a:endParaRPr lang="zh-TW" altLang="zh-TW" kern="100">
              <a:cs typeface="Times New Roman"/>
            </a:endParaRPr>
          </a:p>
        </p:txBody>
      </p:sp>
      <p:sp>
        <p:nvSpPr>
          <p:cNvPr id="4" name="投影片編號版面配置區 3"/>
          <p:cNvSpPr>
            <a:spLocks noGrp="1"/>
          </p:cNvSpPr>
          <p:nvPr>
            <p:ph type="sldNum" sz="quarter" idx="10"/>
          </p:nvPr>
        </p:nvSpPr>
        <p:spPr/>
        <p:txBody>
          <a:bodyPr/>
          <a:lstStyle/>
          <a:p>
            <a:fld id="{E8C9767B-0802-4FD6-AC04-04EF487EDC98}" type="slidenum">
              <a:rPr lang="zh-TW" altLang="en-US" smtClean="0">
                <a:solidFill>
                  <a:prstClr val="black"/>
                </a:solidFill>
              </a:rPr>
              <a:pPr/>
              <a:t>1</a:t>
            </a:fld>
            <a:endParaRPr lang="zh-TW" altLang="en-US">
              <a:solidFill>
                <a:prstClr val="black"/>
              </a:solidFill>
            </a:endParaRPr>
          </a:p>
        </p:txBody>
      </p:sp>
    </p:spTree>
    <p:extLst>
      <p:ext uri="{BB962C8B-B14F-4D97-AF65-F5344CB8AC3E}">
        <p14:creationId xmlns:p14="http://schemas.microsoft.com/office/powerpoint/2010/main" val="48488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10</a:t>
            </a:fld>
            <a:endParaRPr lang="zh-TW" altLang="en-US"/>
          </a:p>
        </p:txBody>
      </p:sp>
    </p:spTree>
    <p:extLst>
      <p:ext uri="{BB962C8B-B14F-4D97-AF65-F5344CB8AC3E}">
        <p14:creationId xmlns:p14="http://schemas.microsoft.com/office/powerpoint/2010/main" val="125086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2</a:t>
            </a:fld>
            <a:endParaRPr lang="zh-TW" altLang="en-US"/>
          </a:p>
        </p:txBody>
      </p:sp>
    </p:spTree>
    <p:extLst>
      <p:ext uri="{BB962C8B-B14F-4D97-AF65-F5344CB8AC3E}">
        <p14:creationId xmlns:p14="http://schemas.microsoft.com/office/powerpoint/2010/main" val="127224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3</a:t>
            </a:fld>
            <a:endParaRPr lang="zh-TW" altLang="en-US"/>
          </a:p>
        </p:txBody>
      </p:sp>
    </p:spTree>
    <p:extLst>
      <p:ext uri="{BB962C8B-B14F-4D97-AF65-F5344CB8AC3E}">
        <p14:creationId xmlns:p14="http://schemas.microsoft.com/office/powerpoint/2010/main" val="413098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4</a:t>
            </a:fld>
            <a:endParaRPr lang="zh-TW" altLang="en-US"/>
          </a:p>
        </p:txBody>
      </p:sp>
    </p:spTree>
    <p:extLst>
      <p:ext uri="{BB962C8B-B14F-4D97-AF65-F5344CB8AC3E}">
        <p14:creationId xmlns:p14="http://schemas.microsoft.com/office/powerpoint/2010/main" val="397479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5</a:t>
            </a:fld>
            <a:endParaRPr lang="zh-TW" altLang="en-US"/>
          </a:p>
        </p:txBody>
      </p:sp>
    </p:spTree>
    <p:extLst>
      <p:ext uri="{BB962C8B-B14F-4D97-AF65-F5344CB8AC3E}">
        <p14:creationId xmlns:p14="http://schemas.microsoft.com/office/powerpoint/2010/main" val="284253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6</a:t>
            </a:fld>
            <a:endParaRPr lang="zh-TW" altLang="en-US"/>
          </a:p>
        </p:txBody>
      </p:sp>
    </p:spTree>
    <p:extLst>
      <p:ext uri="{BB962C8B-B14F-4D97-AF65-F5344CB8AC3E}">
        <p14:creationId xmlns:p14="http://schemas.microsoft.com/office/powerpoint/2010/main" val="280127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7</a:t>
            </a:fld>
            <a:endParaRPr lang="zh-TW" altLang="en-US"/>
          </a:p>
        </p:txBody>
      </p:sp>
    </p:spTree>
    <p:extLst>
      <p:ext uri="{BB962C8B-B14F-4D97-AF65-F5344CB8AC3E}">
        <p14:creationId xmlns:p14="http://schemas.microsoft.com/office/powerpoint/2010/main" val="74867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8</a:t>
            </a:fld>
            <a:endParaRPr lang="zh-TW" altLang="en-US"/>
          </a:p>
        </p:txBody>
      </p:sp>
    </p:spTree>
    <p:extLst>
      <p:ext uri="{BB962C8B-B14F-4D97-AF65-F5344CB8AC3E}">
        <p14:creationId xmlns:p14="http://schemas.microsoft.com/office/powerpoint/2010/main" val="1876876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E26207A-3264-4C74-AE11-65036A6D78A6}" type="slidenum">
              <a:rPr lang="zh-TW" altLang="en-US" smtClean="0"/>
              <a:t>9</a:t>
            </a:fld>
            <a:endParaRPr lang="zh-TW" altLang="en-US"/>
          </a:p>
        </p:txBody>
      </p:sp>
    </p:spTree>
    <p:extLst>
      <p:ext uri="{BB962C8B-B14F-4D97-AF65-F5344CB8AC3E}">
        <p14:creationId xmlns:p14="http://schemas.microsoft.com/office/powerpoint/2010/main" val="3508264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矩形 7"/>
          <p:cNvSpPr/>
          <p:nvPr userDrawn="1"/>
        </p:nvSpPr>
        <p:spPr bwMode="auto">
          <a:xfrm>
            <a:off x="0" y="0"/>
            <a:ext cx="9144000" cy="4797425"/>
          </a:xfrm>
          <a:prstGeom prst="rect">
            <a:avLst/>
          </a:prstGeom>
          <a:solidFill>
            <a:srgbClr val="4F81BE"/>
          </a:solidFill>
          <a:ln w="9525" cap="flat" cmpd="sng" algn="ctr">
            <a:noFill/>
            <a:prstDash val="solid"/>
            <a:round/>
            <a:headEnd type="none" w="med" len="med"/>
            <a:tailEnd type="none" w="med" len="med"/>
          </a:ln>
          <a:effectLst/>
        </p:spPr>
        <p:txBody>
          <a:bodyPr/>
          <a:lstStyle/>
          <a:p>
            <a:pPr>
              <a:defRPr/>
            </a:pPr>
            <a:endParaRPr lang="zh-TW" altLang="en-US" kern="0" dirty="0" smtClean="0">
              <a:solidFill>
                <a:sysClr val="windowText" lastClr="000000"/>
              </a:solidFill>
            </a:endParaRPr>
          </a:p>
        </p:txBody>
      </p:sp>
      <p:sp>
        <p:nvSpPr>
          <p:cNvPr id="2" name="標題 1"/>
          <p:cNvSpPr>
            <a:spLocks noGrp="1"/>
          </p:cNvSpPr>
          <p:nvPr>
            <p:ph type="ctrTitle"/>
          </p:nvPr>
        </p:nvSpPr>
        <p:spPr>
          <a:xfrm>
            <a:off x="324000" y="2134800"/>
            <a:ext cx="4932000" cy="2412000"/>
          </a:xfrm>
        </p:spPr>
        <p:txBody>
          <a:bodyPr anchor="b">
            <a:normAutofit/>
          </a:bodyPr>
          <a:lstStyle>
            <a:lvl1pPr algn="l">
              <a:defRPr sz="48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24000" y="4989600"/>
            <a:ext cx="4896000" cy="961200"/>
          </a:xfrm>
        </p:spPr>
        <p:txBody>
          <a:bodyPr>
            <a:normAutofit/>
          </a:bodyPr>
          <a:lstStyle>
            <a:lvl1pPr marL="0" indent="0" algn="l">
              <a:buNone/>
              <a:defRPr sz="2800">
                <a:solidFill>
                  <a:srgbClr val="0137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a:xfrm>
            <a:off x="467544" y="6675437"/>
            <a:ext cx="2133600" cy="365125"/>
          </a:xfrm>
        </p:spPr>
        <p:txBody>
          <a:bodyPr/>
          <a:lstStyle/>
          <a:p>
            <a:fld id="{81DB10C3-8826-4F70-A79D-8E9567179071}"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1026" name="Picture 2" descr="C:\Users\fenc21227\AppData\Roaming\Skype\sharonccccc\media_messaging\media_cache_v2\^741DE6F836C770CE707AD603217BC725A9DF8745C099E132C9^pimgpsh_fullsize_distr.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9350" y="6364323"/>
            <a:ext cx="2914650" cy="495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386181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9CF78E6-03C4-49B8-BF28-53C0CA27E527}"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1658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9432846-47A9-492B-8C74-DAD04FDC6C65}"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1589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38400" y="97192"/>
            <a:ext cx="8470800" cy="523496"/>
          </a:xfrm>
        </p:spPr>
        <p:txBody>
          <a:bodyPr>
            <a:normAutofit/>
          </a:bodyPr>
          <a:lstStyle>
            <a:lvl1pPr>
              <a:defRPr sz="36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38400" y="909296"/>
            <a:ext cx="8470800" cy="5184000"/>
          </a:xfrm>
        </p:spPr>
        <p:txBody>
          <a:bodyPr/>
          <a:lstStyle>
            <a:lvl1pPr>
              <a:buFont typeface="+mj-lt"/>
              <a:buAutoNum type="arabicPeriod"/>
              <a:defRPr sz="2800"/>
            </a:lvl1pPr>
            <a:lvl2pPr>
              <a:buFont typeface="+mj-lt"/>
              <a:buAutoNum type="alphaUcPeriod"/>
              <a:defRPr sz="2400"/>
            </a:lvl2pPr>
            <a:lvl3pPr>
              <a:buFont typeface="+mj-lt"/>
              <a:buAutoNum type="alphaLcPeriod"/>
              <a:defRPr/>
            </a:lvl3pPr>
            <a:lvl4pPr>
              <a:buFont typeface="Arial" pitchFamily="34" charset="0"/>
              <a:buChar char="•"/>
              <a:defRPr/>
            </a:lvl4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01D89D67-9D9D-495F-951C-34769C3EB1C0}"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a:xfrm>
            <a:off x="6902896" y="6448251"/>
            <a:ext cx="2133600" cy="365125"/>
          </a:xfrm>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custDataLst>
      <p:tags r:id="rId1"/>
    </p:custDataLst>
    <p:extLst>
      <p:ext uri="{BB962C8B-B14F-4D97-AF65-F5344CB8AC3E}">
        <p14:creationId xmlns:p14="http://schemas.microsoft.com/office/powerpoint/2010/main" val="32293844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8" name="矩形 7"/>
          <p:cNvSpPr/>
          <p:nvPr userDrawn="1"/>
        </p:nvSpPr>
        <p:spPr bwMode="auto">
          <a:xfrm>
            <a:off x="0" y="-27384"/>
            <a:ext cx="9144000" cy="4797425"/>
          </a:xfrm>
          <a:prstGeom prst="rect">
            <a:avLst/>
          </a:prstGeom>
          <a:solidFill>
            <a:srgbClr val="4F81BE"/>
          </a:solidFill>
          <a:ln w="9525" cap="flat" cmpd="sng" algn="ctr">
            <a:noFill/>
            <a:prstDash val="solid"/>
            <a:round/>
            <a:headEnd type="none" w="med" len="med"/>
            <a:tailEnd type="none" w="med" len="med"/>
          </a:ln>
          <a:effectLst/>
        </p:spPr>
        <p:txBody>
          <a:bodyPr/>
          <a:lstStyle/>
          <a:p>
            <a:pPr>
              <a:defRPr/>
            </a:pPr>
            <a:endParaRPr lang="zh-TW" altLang="en-US" kern="0" dirty="0" smtClean="0">
              <a:solidFill>
                <a:sysClr val="windowText" lastClr="000000"/>
              </a:solidFill>
            </a:endParaRPr>
          </a:p>
        </p:txBody>
      </p:sp>
      <p:sp>
        <p:nvSpPr>
          <p:cNvPr id="2" name="標題 1"/>
          <p:cNvSpPr>
            <a:spLocks noGrp="1"/>
          </p:cNvSpPr>
          <p:nvPr>
            <p:ph type="title"/>
          </p:nvPr>
        </p:nvSpPr>
        <p:spPr>
          <a:xfrm>
            <a:off x="976064" y="3356992"/>
            <a:ext cx="7772400" cy="1362075"/>
          </a:xfrm>
        </p:spPr>
        <p:txBody>
          <a:bodyPr anchor="b">
            <a:normAutofit/>
          </a:bodyPr>
          <a:lstStyle>
            <a:lvl1pPr algn="r">
              <a:defRPr sz="4400" b="1"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976064" y="184482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smtClean="0"/>
              <a:t>按一下以編輯母片文字樣式</a:t>
            </a:r>
          </a:p>
        </p:txBody>
      </p:sp>
      <p:sp>
        <p:nvSpPr>
          <p:cNvPr id="4" name="日期版面配置區 3"/>
          <p:cNvSpPr>
            <a:spLocks noGrp="1"/>
          </p:cNvSpPr>
          <p:nvPr>
            <p:ph type="dt" sz="half" idx="10"/>
          </p:nvPr>
        </p:nvSpPr>
        <p:spPr/>
        <p:txBody>
          <a:bodyPr/>
          <a:lstStyle/>
          <a:p>
            <a:fld id="{5E0CC4E6-87E7-4DE8-9CDA-18ECA6A69735}"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52608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6A1E78B-FF80-43F4-B7EF-B0CC52AE5E64}"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6689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8C990A1-23CC-4587-B5BC-F69BD201708C}"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0576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7480CAF-E121-4323-9456-6855634E6D27}"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810405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A0732F5-E1A5-4FB1-A21A-340B4D003E64}"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38911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7A7A993-F83F-4762-91EB-8B80CADD471A}"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58211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8E32421-320C-4E24-98BE-1C7A9DAB4E54}"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0428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矩形 36"/>
          <p:cNvSpPr/>
          <p:nvPr/>
        </p:nvSpPr>
        <p:spPr bwMode="auto">
          <a:xfrm>
            <a:off x="0" y="0"/>
            <a:ext cx="9144000" cy="692696"/>
          </a:xfrm>
          <a:prstGeom prst="rect">
            <a:avLst/>
          </a:prstGeom>
          <a:solidFill>
            <a:srgbClr val="4F81BE"/>
          </a:solidFill>
          <a:ln w="9525" cap="flat" cmpd="sng" algn="ctr">
            <a:noFill/>
            <a:prstDash val="solid"/>
            <a:round/>
            <a:headEnd type="none" w="med" len="med"/>
            <a:tailEnd type="none" w="med" len="med"/>
          </a:ln>
          <a:effectLst/>
        </p:spPr>
        <p:txBody>
          <a:bodyPr/>
          <a:lstStyle/>
          <a:p>
            <a:endParaRPr lang="zh-TW" altLang="en-US">
              <a:solidFill>
                <a:prstClr val="black"/>
              </a:solidFill>
            </a:endParaRPr>
          </a:p>
        </p:txBody>
      </p:sp>
      <p:sp>
        <p:nvSpPr>
          <p:cNvPr id="2" name="標題版面配置區 1"/>
          <p:cNvSpPr>
            <a:spLocks noGrp="1"/>
          </p:cNvSpPr>
          <p:nvPr>
            <p:ph type="title"/>
          </p:nvPr>
        </p:nvSpPr>
        <p:spPr>
          <a:xfrm>
            <a:off x="338400" y="169200"/>
            <a:ext cx="8470800" cy="810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338400" y="1198800"/>
            <a:ext cx="8470800" cy="5184000"/>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2996F-AE83-44AA-8E48-F96E791A5438}" type="datetime1">
              <a:rPr lang="zh-TW" altLang="en-US" smtClean="0">
                <a:solidFill>
                  <a:prstClr val="black">
                    <a:tint val="75000"/>
                  </a:prstClr>
                </a:solidFill>
              </a:rPr>
              <a:pPr/>
              <a:t>2015/12/4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solidFill>
                  <a:prstClr val="black">
                    <a:tint val="75000"/>
                  </a:prstClr>
                </a:solidFill>
              </a:rPr>
              <a:t>(</a:t>
            </a:r>
            <a:r>
              <a:rPr lang="zh-TW" altLang="en-US" smtClean="0">
                <a:solidFill>
                  <a:prstClr val="black">
                    <a:tint val="75000"/>
                  </a:prstClr>
                </a:solidFill>
              </a:rPr>
              <a:t>範例</a:t>
            </a:r>
            <a:r>
              <a:rPr lang="en-US" altLang="zh-TW" smtClean="0">
                <a:solidFill>
                  <a:prstClr val="black">
                    <a:tint val="75000"/>
                  </a:prstClr>
                </a:solidFill>
              </a:rPr>
              <a:t>)</a:t>
            </a: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63C49-355F-4A28-98DD-F16A1B3AFD8E}" type="slidenum">
              <a:rPr lang="zh-TW" altLang="en-US" smtClean="0">
                <a:solidFill>
                  <a:prstClr val="black">
                    <a:tint val="75000"/>
                  </a:prstClr>
                </a:solidFill>
              </a:rPr>
              <a:pPr/>
              <a:t>‹#›</a:t>
            </a:fld>
            <a:endParaRPr lang="zh-TW" altLang="en-US">
              <a:solidFill>
                <a:prstClr val="black">
                  <a:tint val="75000"/>
                </a:prstClr>
              </a:solidFill>
            </a:endParaRPr>
          </a:p>
        </p:txBody>
      </p:sp>
    </p:spTree>
    <p:custDataLst>
      <p:tags r:id="rId13"/>
    </p:custDataLst>
    <p:extLst>
      <p:ext uri="{BB962C8B-B14F-4D97-AF65-F5344CB8AC3E}">
        <p14:creationId xmlns:p14="http://schemas.microsoft.com/office/powerpoint/2010/main" val="1864711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l" defTabSz="914400" rtl="0" eaLnBrk="1" latinLnBrk="0" hangingPunct="1">
        <a:spcBef>
          <a:spcPct val="0"/>
        </a:spcBef>
        <a:buNone/>
        <a:defRPr sz="4000" b="1" kern="1200">
          <a:solidFill>
            <a:schemeClr val="bg1"/>
          </a:solidFill>
          <a:latin typeface="+mj-lt"/>
          <a:ea typeface="+mj-ea"/>
          <a:cs typeface="+mj-cs"/>
        </a:defRPr>
      </a:lvl1pPr>
    </p:titleStyle>
    <p:bodyStyle>
      <a:lvl1pPr marL="514350" indent="-514350" algn="l" defTabSz="914400" rtl="0" eaLnBrk="1" latinLnBrk="0" hangingPunct="1">
        <a:spcBef>
          <a:spcPct val="20000"/>
        </a:spcBef>
        <a:buFont typeface="+mj-ea"/>
        <a:buAutoNum type="ea1ChtPeriod"/>
        <a:defRPr sz="3200" b="1" kern="1200">
          <a:solidFill>
            <a:srgbClr val="01377F"/>
          </a:solidFill>
          <a:latin typeface="+mn-lt"/>
          <a:ea typeface="+mn-ea"/>
          <a:cs typeface="+mn-cs"/>
        </a:defRPr>
      </a:lvl1pPr>
      <a:lvl2pPr marL="971550" indent="-514350" algn="l" defTabSz="914400" rtl="0" eaLnBrk="1" latinLnBrk="0" hangingPunct="1">
        <a:spcBef>
          <a:spcPct val="20000"/>
        </a:spcBef>
        <a:buFont typeface="+mj-lt"/>
        <a:buAutoNum type="arabicPeriod"/>
        <a:defRPr sz="2800" kern="1200">
          <a:solidFill>
            <a:schemeClr val="tx1"/>
          </a:solidFill>
          <a:latin typeface="+mn-lt"/>
          <a:ea typeface="+mn-ea"/>
          <a:cs typeface="+mn-cs"/>
        </a:defRPr>
      </a:lvl2pPr>
      <a:lvl3pPr marL="1371600" indent="-457200" algn="l" defTabSz="914400" rtl="0" eaLnBrk="1" latinLnBrk="0" hangingPunct="1">
        <a:spcBef>
          <a:spcPct val="20000"/>
        </a:spcBef>
        <a:buFont typeface="+mj-lt"/>
        <a:buAutoNum type="alphaUcPeriod"/>
        <a:defRPr sz="2400" kern="1200">
          <a:solidFill>
            <a:schemeClr val="tx1"/>
          </a:solidFill>
          <a:latin typeface="+mn-lt"/>
          <a:ea typeface="+mn-ea"/>
          <a:cs typeface="+mn-cs"/>
        </a:defRPr>
      </a:lvl3pPr>
      <a:lvl4pPr marL="1828800" indent="-457200" algn="l" defTabSz="914400" rtl="0" eaLnBrk="1" latinLnBrk="0" hangingPunct="1">
        <a:spcBef>
          <a:spcPct val="20000"/>
        </a:spcBef>
        <a:buFont typeface="+mj-lt"/>
        <a:buAutoNum type="alphaLcPeriod"/>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603814"/>
            <a:ext cx="5184576" cy="2825185"/>
          </a:xfrm>
        </p:spPr>
        <p:txBody>
          <a:bodyPr>
            <a:normAutofit fontScale="90000"/>
          </a:bodyPr>
          <a:lstStyle/>
          <a:p>
            <a:r>
              <a:rPr lang="en-US" altLang="zh-TW" sz="4900" dirty="0" smtClean="0">
                <a:latin typeface="微軟正黑體" panose="020B0604030504040204" pitchFamily="34" charset="-120"/>
                <a:ea typeface="微軟正黑體" panose="020B0604030504040204" pitchFamily="34" charset="-120"/>
              </a:rPr>
              <a:t>AGP</a:t>
            </a:r>
            <a:r>
              <a:rPr lang="zh-TW" altLang="en-US" sz="4900" dirty="0" smtClean="0">
                <a:latin typeface="微軟正黑體" panose="020B0604030504040204" pitchFamily="34" charset="-120"/>
                <a:ea typeface="微軟正黑體" panose="020B0604030504040204" pitchFamily="34" charset="-120"/>
              </a:rPr>
              <a:t>系統介紹</a:t>
            </a:r>
            <a:r>
              <a:rPr lang="en-US" altLang="zh-TW" dirty="0" smtClean="0">
                <a:solidFill>
                  <a:srgbClr val="FF00FF"/>
                </a:solidFill>
                <a:latin typeface="微軟正黑體" panose="020B0604030504040204" pitchFamily="34" charset="-120"/>
                <a:ea typeface="微軟正黑體" panose="020B0604030504040204" pitchFamily="34" charset="-120"/>
              </a:rPr>
              <a:t/>
            </a:r>
            <a:br>
              <a:rPr lang="en-US" altLang="zh-TW" dirty="0" smtClean="0">
                <a:solidFill>
                  <a:srgbClr val="FF00FF"/>
                </a:solidFill>
                <a:latin typeface="微軟正黑體" panose="020B0604030504040204" pitchFamily="34" charset="-120"/>
                <a:ea typeface="微軟正黑體" panose="020B0604030504040204" pitchFamily="34" charset="-120"/>
              </a:rPr>
            </a:br>
            <a:r>
              <a:rPr lang="en-US" altLang="zh-TW" sz="3100" dirty="0" smtClean="0">
                <a:latin typeface="微軟正黑體" panose="020B0604030504040204" pitchFamily="34" charset="-120"/>
                <a:ea typeface="微軟正黑體" panose="020B0604030504040204" pitchFamily="34" charset="-120"/>
              </a:rPr>
              <a:t> </a:t>
            </a:r>
            <a:r>
              <a:rPr lang="en-US" altLang="zh-TW" dirty="0" smtClean="0">
                <a:solidFill>
                  <a:srgbClr val="FF00FF"/>
                </a:solidFill>
                <a:latin typeface="微軟正黑體" panose="020B0604030504040204" pitchFamily="34" charset="-120"/>
                <a:ea typeface="微軟正黑體" panose="020B0604030504040204" pitchFamily="34" charset="-120"/>
              </a:rPr>
              <a:t/>
            </a:r>
            <a:br>
              <a:rPr lang="en-US" altLang="zh-TW" dirty="0" smtClean="0">
                <a:solidFill>
                  <a:srgbClr val="FF00FF"/>
                </a:solidFill>
                <a:latin typeface="微軟正黑體" panose="020B0604030504040204" pitchFamily="34" charset="-120"/>
                <a:ea typeface="微軟正黑體" panose="020B0604030504040204" pitchFamily="34" charset="-120"/>
              </a:rPr>
            </a:br>
            <a:r>
              <a:rPr lang="en-US" altLang="zh-TW" dirty="0">
                <a:solidFill>
                  <a:srgbClr val="FF00FF"/>
                </a:solidFill>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成衣發貨管理</a:t>
            </a:r>
            <a:r>
              <a:rPr lang="en-US" altLang="zh-TW" dirty="0" smtClean="0">
                <a:solidFill>
                  <a:srgbClr val="FF00FF"/>
                </a:solidFill>
                <a:latin typeface="微軟正黑體" panose="020B0604030504040204" pitchFamily="34" charset="-120"/>
                <a:ea typeface="微軟正黑體" panose="020B0604030504040204" pitchFamily="34" charset="-120"/>
              </a:rPr>
              <a:t/>
            </a:r>
            <a:br>
              <a:rPr lang="en-US" altLang="zh-TW" dirty="0" smtClean="0">
                <a:solidFill>
                  <a:srgbClr val="FF00FF"/>
                </a:solidFill>
                <a:latin typeface="微軟正黑體" panose="020B0604030504040204" pitchFamily="34" charset="-120"/>
                <a:ea typeface="微軟正黑體" panose="020B0604030504040204" pitchFamily="34" charset="-120"/>
              </a:rPr>
            </a:br>
            <a:r>
              <a:rPr lang="en-US" altLang="zh-TW" dirty="0" smtClean="0">
                <a:solidFill>
                  <a:srgbClr val="FF00FF"/>
                </a:solidFill>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 </a:t>
            </a:r>
            <a:r>
              <a:rPr lang="en-US" altLang="zh-TW" dirty="0" smtClean="0">
                <a:latin typeface="微軟正黑體" panose="020B0604030504040204" pitchFamily="34" charset="-120"/>
                <a:ea typeface="微軟正黑體" panose="020B0604030504040204" pitchFamily="34" charset="-120"/>
              </a:rPr>
              <a:t>- </a:t>
            </a:r>
            <a:r>
              <a:rPr lang="zh-TW" altLang="en-US" dirty="0" smtClean="0">
                <a:latin typeface="微軟正黑體" panose="020B0604030504040204" pitchFamily="34" charset="-120"/>
                <a:ea typeface="微軟正黑體" panose="020B0604030504040204" pitchFamily="34" charset="-120"/>
              </a:rPr>
              <a:t>裝箱計劃</a:t>
            </a:r>
            <a:endParaRPr lang="zh-TW" altLang="en-US" dirty="0"/>
          </a:p>
        </p:txBody>
      </p:sp>
      <p:sp>
        <p:nvSpPr>
          <p:cNvPr id="4" name="副標題 2"/>
          <p:cNvSpPr txBox="1">
            <a:spLocks/>
          </p:cNvSpPr>
          <p:nvPr/>
        </p:nvSpPr>
        <p:spPr>
          <a:xfrm>
            <a:off x="5808281" y="2744924"/>
            <a:ext cx="3240359" cy="194421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mj-ea"/>
              <a:buNone/>
              <a:defRPr sz="2800" b="1" kern="1200">
                <a:solidFill>
                  <a:srgbClr val="01377F"/>
                </a:solidFill>
                <a:latin typeface="+mn-lt"/>
                <a:ea typeface="+mn-ea"/>
                <a:cs typeface="+mn-cs"/>
              </a:defRPr>
            </a:lvl1pPr>
            <a:lvl2pPr marL="457200" indent="0" algn="ctr" defTabSz="914400" rtl="0" eaLnBrk="1" latinLnBrk="0" hangingPunct="1">
              <a:spcBef>
                <a:spcPct val="20000"/>
              </a:spcBef>
              <a:buFont typeface="+mj-lt"/>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mj-lt"/>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71500" indent="-571500">
              <a:buFontTx/>
              <a:buChar char="-"/>
            </a:pPr>
            <a:r>
              <a:rPr lang="zh-TW" altLang="en-US" sz="1800" dirty="0" smtClean="0">
                <a:solidFill>
                  <a:schemeClr val="bg1"/>
                </a:solidFill>
              </a:rPr>
              <a:t>裝箱計劃</a:t>
            </a:r>
            <a:endParaRPr lang="en-US" altLang="zh-TW" sz="1800" dirty="0" smtClean="0">
              <a:solidFill>
                <a:schemeClr val="bg1"/>
              </a:solidFill>
            </a:endParaRPr>
          </a:p>
          <a:p>
            <a:pPr marL="571500" indent="-571500">
              <a:buFontTx/>
              <a:buChar char="-"/>
            </a:pPr>
            <a:r>
              <a:rPr lang="zh-TW" altLang="en-US" sz="1800" dirty="0" smtClean="0"/>
              <a:t>發貨單開立</a:t>
            </a:r>
            <a:endParaRPr lang="en-US" altLang="zh-TW" sz="1800" dirty="0" smtClean="0"/>
          </a:p>
          <a:p>
            <a:pPr marL="571500" indent="-571500">
              <a:buFontTx/>
              <a:buChar char="-"/>
            </a:pPr>
            <a:r>
              <a:rPr lang="en-US" altLang="zh-TW" sz="1800" dirty="0" smtClean="0"/>
              <a:t>LC</a:t>
            </a:r>
            <a:r>
              <a:rPr lang="zh-TW" altLang="en-US" sz="1800" dirty="0" smtClean="0"/>
              <a:t>剩餘額度查詢</a:t>
            </a:r>
            <a:endParaRPr lang="zh-TW" altLang="en-US" sz="1800" dirty="0"/>
          </a:p>
        </p:txBody>
      </p:sp>
      <p:sp>
        <p:nvSpPr>
          <p:cNvPr id="5" name="文字方塊 4"/>
          <p:cNvSpPr txBox="1"/>
          <p:nvPr/>
        </p:nvSpPr>
        <p:spPr>
          <a:xfrm>
            <a:off x="6588224" y="5445224"/>
            <a:ext cx="2448272" cy="800219"/>
          </a:xfrm>
          <a:prstGeom prst="rect">
            <a:avLst/>
          </a:prstGeom>
          <a:noFill/>
        </p:spPr>
        <p:txBody>
          <a:bodyPr wrap="square" rtlCol="0">
            <a:spAutoFit/>
          </a:bodyPr>
          <a:lstStyle/>
          <a:p>
            <a:r>
              <a:rPr lang="zh-TW" altLang="en-US" dirty="0" smtClean="0">
                <a:solidFill>
                  <a:prstClr val="black"/>
                </a:solidFill>
                <a:latin typeface="微軟正黑體"/>
              </a:rPr>
              <a:t>遠資 </a:t>
            </a:r>
            <a:r>
              <a:rPr lang="en-US" altLang="zh-TW" dirty="0" smtClean="0">
                <a:solidFill>
                  <a:prstClr val="black"/>
                </a:solidFill>
                <a:latin typeface="微軟正黑體"/>
              </a:rPr>
              <a:t>– </a:t>
            </a:r>
            <a:r>
              <a:rPr lang="zh-TW" altLang="en-US" dirty="0" smtClean="0">
                <a:solidFill>
                  <a:prstClr val="black"/>
                </a:solidFill>
                <a:latin typeface="微軟正黑體"/>
              </a:rPr>
              <a:t>陳芳瑜 </a:t>
            </a:r>
            <a:r>
              <a:rPr lang="en-US" altLang="zh-TW" dirty="0" smtClean="0">
                <a:solidFill>
                  <a:prstClr val="black"/>
                </a:solidFill>
                <a:latin typeface="微軟正黑體"/>
              </a:rPr>
              <a:t>Sharon</a:t>
            </a:r>
            <a:r>
              <a:rPr lang="en-US" altLang="zh-TW" dirty="0" smtClean="0">
                <a:solidFill>
                  <a:srgbClr val="FF00FF"/>
                </a:solidFill>
                <a:latin typeface="微軟正黑體"/>
              </a:rPr>
              <a:t/>
            </a:r>
            <a:br>
              <a:rPr lang="en-US" altLang="zh-TW" dirty="0" smtClean="0">
                <a:solidFill>
                  <a:srgbClr val="FF00FF"/>
                </a:solidFill>
                <a:latin typeface="微軟正黑體"/>
              </a:rPr>
            </a:br>
            <a:r>
              <a:rPr lang="en-US" altLang="zh-TW" sz="1000" dirty="0" smtClean="0">
                <a:solidFill>
                  <a:srgbClr val="FF00FF"/>
                </a:solidFill>
                <a:latin typeface="微軟正黑體"/>
              </a:rPr>
              <a:t/>
            </a:r>
            <a:br>
              <a:rPr lang="en-US" altLang="zh-TW" sz="1000" dirty="0" smtClean="0">
                <a:solidFill>
                  <a:srgbClr val="FF00FF"/>
                </a:solidFill>
                <a:latin typeface="微軟正黑體"/>
              </a:rPr>
            </a:br>
            <a:r>
              <a:rPr lang="en-US" altLang="zh-TW" dirty="0" smtClean="0">
                <a:solidFill>
                  <a:prstClr val="black"/>
                </a:solidFill>
                <a:latin typeface="微軟正黑體"/>
              </a:rPr>
              <a:t>                 2015-11-05</a:t>
            </a:r>
            <a:endParaRPr lang="zh-TW" altLang="en-US" dirty="0">
              <a:solidFill>
                <a:prstClr val="black"/>
              </a:solidFill>
              <a:latin typeface="微軟正黑體"/>
            </a:endParaRPr>
          </a:p>
        </p:txBody>
      </p:sp>
    </p:spTree>
    <p:custDataLst>
      <p:tags r:id="rId1"/>
    </p:custDataLst>
    <p:extLst>
      <p:ext uri="{BB962C8B-B14F-4D97-AF65-F5344CB8AC3E}">
        <p14:creationId xmlns:p14="http://schemas.microsoft.com/office/powerpoint/2010/main" val="1991384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查詢裝箱計劃</a:t>
            </a:r>
            <a:endParaRPr lang="zh-TW" altLang="en-US" dirty="0"/>
          </a:p>
        </p:txBody>
      </p:sp>
      <p:pic>
        <p:nvPicPr>
          <p:cNvPr id="2050" name="Picture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300192" y="685264"/>
            <a:ext cx="2839540" cy="877163"/>
          </a:xfrm>
          <a:prstGeom prst="rect">
            <a:avLst/>
          </a:prstGeom>
        </p:spPr>
        <p:txBody>
          <a:bodyPr wrap="square">
            <a:spAutoFit/>
          </a:bodyPr>
          <a:lstStyle/>
          <a:p>
            <a:pPr lvl="0">
              <a:spcBef>
                <a:spcPct val="20000"/>
              </a:spcBef>
              <a:defRPr/>
            </a:pPr>
            <a:r>
              <a:rPr lang="zh-TW" altLang="en-US" sz="1500" b="1" dirty="0" smtClean="0">
                <a:solidFill>
                  <a:srgbClr val="01377F"/>
                </a:solidFill>
              </a:rPr>
              <a:t>依需求輸入查詢條件，點選</a:t>
            </a:r>
            <a:endParaRPr lang="en-US" altLang="zh-TW" sz="1500" b="1" dirty="0" smtClean="0">
              <a:solidFill>
                <a:srgbClr val="01377F"/>
              </a:solidFill>
            </a:endParaRPr>
          </a:p>
          <a:p>
            <a:pPr lvl="0">
              <a:spcBef>
                <a:spcPct val="20000"/>
              </a:spcBef>
              <a:defRPr/>
            </a:pPr>
            <a:endParaRPr lang="en-US" altLang="zh-TW" sz="1500" b="1" dirty="0">
              <a:solidFill>
                <a:srgbClr val="01377F"/>
              </a:solidFill>
            </a:endParaRPr>
          </a:p>
          <a:p>
            <a:pPr lvl="0">
              <a:spcBef>
                <a:spcPct val="20000"/>
              </a:spcBef>
              <a:defRPr/>
            </a:pPr>
            <a:r>
              <a:rPr lang="zh-TW" altLang="en-US" sz="1500" b="1" dirty="0" smtClean="0">
                <a:solidFill>
                  <a:srgbClr val="01377F"/>
                </a:solidFill>
              </a:rPr>
              <a:t>雙擊即可開啟</a:t>
            </a:r>
            <a:endParaRPr lang="en-US" altLang="zh-TW" sz="1500" b="1" dirty="0" smtClean="0">
              <a:solidFill>
                <a:srgbClr val="01377F"/>
              </a:solidFill>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464" y="714028"/>
            <a:ext cx="2667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79049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300192" y="692696"/>
            <a:ext cx="2843808" cy="553998"/>
          </a:xfrm>
          <a:prstGeom prst="rect">
            <a:avLst/>
          </a:prstGeom>
        </p:spPr>
        <p:txBody>
          <a:bodyPr wrap="square">
            <a:spAutoFit/>
          </a:bodyPr>
          <a:lstStyle/>
          <a:p>
            <a:pPr lvl="0">
              <a:spcBef>
                <a:spcPct val="20000"/>
              </a:spcBef>
              <a:defRPr/>
            </a:pPr>
            <a:r>
              <a:rPr lang="zh-TW" altLang="en-US" sz="1500" b="1" dirty="0" smtClean="0">
                <a:solidFill>
                  <a:srgbClr val="01377F"/>
                </a:solidFill>
              </a:rPr>
              <a:t>進入訂單管理→</a:t>
            </a:r>
            <a:r>
              <a:rPr lang="en-US" altLang="zh-TW" sz="1500" b="1" dirty="0" smtClean="0">
                <a:solidFill>
                  <a:srgbClr val="01377F"/>
                </a:solidFill>
              </a:rPr>
              <a:t> </a:t>
            </a:r>
            <a:r>
              <a:rPr lang="zh-TW" altLang="en-US" sz="1500" b="1" dirty="0" smtClean="0">
                <a:solidFill>
                  <a:srgbClr val="01377F"/>
                </a:solidFill>
              </a:rPr>
              <a:t>進入成衣發貨管理→</a:t>
            </a:r>
            <a:r>
              <a:rPr lang="en-US" altLang="zh-TW" sz="1500" b="1" dirty="0" smtClean="0">
                <a:solidFill>
                  <a:srgbClr val="01377F"/>
                </a:solidFill>
              </a:rPr>
              <a:t> [PP005]</a:t>
            </a:r>
            <a:r>
              <a:rPr lang="zh-TW" altLang="en-US" sz="1500" b="1" dirty="0" smtClean="0">
                <a:solidFill>
                  <a:srgbClr val="01377F"/>
                </a:solidFill>
              </a:rPr>
              <a:t>裝箱計劃</a:t>
            </a:r>
            <a:endParaRPr lang="en-US" altLang="zh-TW" sz="1500" b="1" dirty="0">
              <a:solidFill>
                <a:srgbClr val="01377F"/>
              </a:solidFill>
            </a:endParaRPr>
          </a:p>
        </p:txBody>
      </p:sp>
      <p:sp>
        <p:nvSpPr>
          <p:cNvPr id="12" name="標題 1"/>
          <p:cNvSpPr>
            <a:spLocks noGrp="1"/>
          </p:cNvSpPr>
          <p:nvPr>
            <p:ph type="title"/>
          </p:nvPr>
        </p:nvSpPr>
        <p:spPr>
          <a:xfrm>
            <a:off x="338400" y="97192"/>
            <a:ext cx="8470800" cy="523496"/>
          </a:xfrm>
        </p:spPr>
        <p:txBody>
          <a:bodyPr>
            <a:normAutofit fontScale="90000"/>
          </a:bodyPr>
          <a:lstStyle/>
          <a:p>
            <a:r>
              <a:rPr lang="zh-TW" altLang="en-US" dirty="0" smtClean="0"/>
              <a:t>裝箱計劃</a:t>
            </a:r>
            <a:endParaRPr lang="zh-TW" altLang="en-US" dirty="0"/>
          </a:p>
        </p:txBody>
      </p:sp>
      <p:pic>
        <p:nvPicPr>
          <p:cNvPr id="3" name="Picture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42333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新增裝箱</a:t>
            </a:r>
            <a:r>
              <a:rPr lang="zh-TW" altLang="en-US" dirty="0"/>
              <a:t>計劃</a:t>
            </a:r>
          </a:p>
        </p:txBody>
      </p:sp>
      <p:sp>
        <p:nvSpPr>
          <p:cNvPr id="4" name="矩形 3"/>
          <p:cNvSpPr/>
          <p:nvPr/>
        </p:nvSpPr>
        <p:spPr>
          <a:xfrm>
            <a:off x="6300192" y="685264"/>
            <a:ext cx="2839540" cy="600164"/>
          </a:xfrm>
          <a:prstGeom prst="rect">
            <a:avLst/>
          </a:prstGeom>
        </p:spPr>
        <p:txBody>
          <a:bodyPr wrap="square">
            <a:spAutoFit/>
          </a:bodyPr>
          <a:lstStyle/>
          <a:p>
            <a:pPr lvl="0">
              <a:spcBef>
                <a:spcPct val="20000"/>
              </a:spcBef>
              <a:defRPr/>
            </a:pPr>
            <a:r>
              <a:rPr lang="zh-TW" altLang="en-US" sz="1500" b="1" dirty="0" smtClean="0">
                <a:solidFill>
                  <a:srgbClr val="01377F"/>
                </a:solidFill>
              </a:rPr>
              <a:t>點選       新增裝箱計劃</a:t>
            </a:r>
            <a:endParaRPr lang="en-US" altLang="zh-TW" sz="1500" b="1" dirty="0" smtClean="0">
              <a:solidFill>
                <a:srgbClr val="01377F"/>
              </a:solidFill>
            </a:endParaRPr>
          </a:p>
          <a:p>
            <a:pPr lvl="0">
              <a:spcBef>
                <a:spcPct val="20000"/>
              </a:spcBef>
              <a:defRPr/>
            </a:pPr>
            <a:endParaRPr lang="en-US" altLang="zh-TW" sz="1500" b="1" dirty="0" smtClean="0">
              <a:solidFill>
                <a:srgbClr val="01377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685264"/>
            <a:ext cx="2571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72192" y="980728"/>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10297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發貨信息</a:t>
            </a:r>
            <a:endParaRPr lang="zh-TW" altLang="en-US" dirty="0"/>
          </a:p>
        </p:txBody>
      </p:sp>
      <p:pic>
        <p:nvPicPr>
          <p:cNvPr id="3074" name="Picture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300192" y="685264"/>
            <a:ext cx="2839540" cy="2816156"/>
          </a:xfrm>
          <a:prstGeom prst="rect">
            <a:avLst/>
          </a:prstGeom>
        </p:spPr>
        <p:txBody>
          <a:bodyPr wrap="square">
            <a:spAutoFit/>
          </a:bodyPr>
          <a:lstStyle/>
          <a:p>
            <a:pPr lvl="0">
              <a:spcBef>
                <a:spcPct val="20000"/>
              </a:spcBef>
              <a:defRPr/>
            </a:pPr>
            <a:r>
              <a:rPr lang="zh-TW" altLang="en-US" sz="1500" b="1" dirty="0" smtClean="0">
                <a:solidFill>
                  <a:srgbClr val="01377F"/>
                </a:solidFill>
              </a:rPr>
              <a:t>發貨信息</a:t>
            </a:r>
            <a:endParaRPr lang="en-US" altLang="zh-TW" sz="1500" b="1" dirty="0" smtClean="0">
              <a:solidFill>
                <a:srgbClr val="01377F"/>
              </a:solidFill>
            </a:endParaRPr>
          </a:p>
          <a:p>
            <a:pPr marL="342900" lvl="0" indent="-342900">
              <a:spcBef>
                <a:spcPct val="20000"/>
              </a:spcBef>
              <a:buAutoNum type="arabicPeriod"/>
              <a:defRPr/>
            </a:pPr>
            <a:r>
              <a:rPr lang="zh-TW" altLang="en-US" sz="1500" b="1" dirty="0" smtClean="0">
                <a:solidFill>
                  <a:srgbClr val="01377F"/>
                </a:solidFill>
              </a:rPr>
              <a:t>業務組：選擇業務組。</a:t>
            </a:r>
            <a:endParaRPr lang="en-US" altLang="zh-TW" sz="1500" b="1" dirty="0" smtClean="0">
              <a:solidFill>
                <a:srgbClr val="01377F"/>
              </a:solidFill>
            </a:endParaRPr>
          </a:p>
          <a:p>
            <a:pPr marL="342900" lvl="0" indent="-342900">
              <a:spcBef>
                <a:spcPct val="20000"/>
              </a:spcBef>
              <a:buAutoNum type="arabicPeriod"/>
              <a:defRPr/>
            </a:pPr>
            <a:r>
              <a:rPr lang="zh-TW" altLang="en-US" sz="1500" b="1" dirty="0" smtClean="0">
                <a:solidFill>
                  <a:srgbClr val="01377F"/>
                </a:solidFill>
              </a:rPr>
              <a:t>客戶</a:t>
            </a:r>
            <a:r>
              <a:rPr lang="en-US" altLang="zh-TW" sz="1500" b="1" dirty="0" smtClean="0">
                <a:solidFill>
                  <a:srgbClr val="01377F"/>
                </a:solidFill>
              </a:rPr>
              <a:t>PO</a:t>
            </a:r>
            <a:r>
              <a:rPr lang="zh-TW" altLang="en-US" sz="1500" b="1" dirty="0" smtClean="0">
                <a:solidFill>
                  <a:srgbClr val="01377F"/>
                </a:solidFill>
              </a:rPr>
              <a:t>：點選     選擇要裝箱的客戶</a:t>
            </a:r>
            <a:r>
              <a:rPr lang="en-US" altLang="zh-TW" sz="1500" b="1" dirty="0" smtClean="0">
                <a:solidFill>
                  <a:srgbClr val="01377F"/>
                </a:solidFill>
              </a:rPr>
              <a:t>PO(</a:t>
            </a:r>
            <a:r>
              <a:rPr lang="zh-TW" altLang="en-US" sz="1500" b="1" dirty="0" smtClean="0">
                <a:solidFill>
                  <a:srgbClr val="01377F"/>
                </a:solidFill>
              </a:rPr>
              <a:t>所選數據貿易方式</a:t>
            </a:r>
            <a:r>
              <a:rPr lang="en-US" altLang="zh-TW" sz="1500" b="1" dirty="0" smtClean="0">
                <a:solidFill>
                  <a:srgbClr val="01377F"/>
                </a:solidFill>
              </a:rPr>
              <a:t>+</a:t>
            </a:r>
            <a:r>
              <a:rPr lang="zh-TW" altLang="en-US" sz="1500" b="1" dirty="0" smtClean="0">
                <a:solidFill>
                  <a:srgbClr val="01377F"/>
                </a:solidFill>
              </a:rPr>
              <a:t>發票客戶</a:t>
            </a:r>
            <a:r>
              <a:rPr lang="en-US" altLang="zh-TW" sz="1500" b="1" dirty="0" smtClean="0">
                <a:solidFill>
                  <a:srgbClr val="01377F"/>
                </a:solidFill>
              </a:rPr>
              <a:t>+</a:t>
            </a:r>
            <a:r>
              <a:rPr lang="zh-TW" altLang="en-US" sz="1500" b="1" dirty="0" smtClean="0">
                <a:solidFill>
                  <a:srgbClr val="01377F"/>
                </a:solidFill>
              </a:rPr>
              <a:t>付款客戶</a:t>
            </a:r>
            <a:r>
              <a:rPr lang="en-US" altLang="zh-TW" sz="1500" b="1" dirty="0" smtClean="0">
                <a:solidFill>
                  <a:srgbClr val="01377F"/>
                </a:solidFill>
              </a:rPr>
              <a:t>+</a:t>
            </a:r>
            <a:r>
              <a:rPr lang="zh-TW" altLang="en-US" sz="1500" b="1" dirty="0" smtClean="0">
                <a:solidFill>
                  <a:srgbClr val="01377F"/>
                </a:solidFill>
              </a:rPr>
              <a:t>客戶</a:t>
            </a:r>
            <a:r>
              <a:rPr lang="en-US" altLang="zh-TW" sz="1500" b="1" dirty="0" smtClean="0">
                <a:solidFill>
                  <a:srgbClr val="01377F"/>
                </a:solidFill>
              </a:rPr>
              <a:t>PO</a:t>
            </a:r>
            <a:r>
              <a:rPr lang="zh-TW" altLang="en-US" sz="1500" b="1" dirty="0" smtClean="0">
                <a:solidFill>
                  <a:srgbClr val="01377F"/>
                </a:solidFill>
              </a:rPr>
              <a:t>必須一致</a:t>
            </a:r>
            <a:r>
              <a:rPr lang="en-US" altLang="zh-TW" sz="1500" b="1" dirty="0" smtClean="0">
                <a:solidFill>
                  <a:srgbClr val="01377F"/>
                </a:solidFill>
              </a:rPr>
              <a:t>) </a:t>
            </a:r>
            <a:r>
              <a:rPr lang="zh-TW" altLang="en-US" sz="1500" b="1" dirty="0" smtClean="0">
                <a:solidFill>
                  <a:srgbClr val="01377F"/>
                </a:solidFill>
              </a:rPr>
              <a:t>。</a:t>
            </a:r>
            <a:endParaRPr lang="en-US" altLang="zh-TW" sz="1500" b="1" dirty="0" smtClean="0">
              <a:solidFill>
                <a:srgbClr val="01377F"/>
              </a:solidFill>
            </a:endParaRPr>
          </a:p>
          <a:p>
            <a:pPr marL="342900" lvl="0" indent="-342900">
              <a:spcBef>
                <a:spcPct val="20000"/>
              </a:spcBef>
              <a:buAutoNum type="arabicPeriod"/>
              <a:defRPr/>
            </a:pPr>
            <a:r>
              <a:rPr lang="zh-TW" altLang="en-US" sz="1500" b="1" dirty="0" smtClean="0">
                <a:solidFill>
                  <a:srgbClr val="01377F"/>
                </a:solidFill>
              </a:rPr>
              <a:t>最終客戶、運輸方式、預估出廠日期、貿易方式、目的地、收費類型：以上皆依所選客戶</a:t>
            </a:r>
            <a:r>
              <a:rPr lang="en-US" altLang="zh-TW" sz="1500" b="1" dirty="0" smtClean="0">
                <a:solidFill>
                  <a:srgbClr val="01377F"/>
                </a:solidFill>
              </a:rPr>
              <a:t>PO</a:t>
            </a:r>
            <a:r>
              <a:rPr lang="zh-TW" altLang="en-US" sz="1500" b="1" dirty="0" smtClean="0">
                <a:solidFill>
                  <a:srgbClr val="01377F"/>
                </a:solidFill>
              </a:rPr>
              <a:t>自動帶出。</a:t>
            </a:r>
            <a:endParaRPr lang="en-US" altLang="zh-TW" sz="1500" b="1" dirty="0" smtClean="0">
              <a:solidFill>
                <a:srgbClr val="01377F"/>
              </a:solidFill>
            </a:endParaRPr>
          </a:p>
          <a:p>
            <a:pPr marL="342900" lvl="0" indent="-342900">
              <a:spcBef>
                <a:spcPct val="20000"/>
              </a:spcBef>
              <a:buAutoNum type="arabicPeriod"/>
              <a:defRPr/>
            </a:pPr>
            <a:endParaRPr lang="en-US" altLang="zh-TW" sz="1500" b="1" dirty="0" smtClean="0">
              <a:solidFill>
                <a:srgbClr val="01377F"/>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8384" y="1268760"/>
            <a:ext cx="1714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92" y="980728"/>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68" y="2066828"/>
            <a:ext cx="5427445" cy="33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960" y="5099252"/>
            <a:ext cx="4189140" cy="2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391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出貨數量</a:t>
            </a:r>
            <a:endParaRPr lang="zh-TW" altLang="en-US" dirty="0"/>
          </a:p>
        </p:txBody>
      </p:sp>
      <p:sp>
        <p:nvSpPr>
          <p:cNvPr id="5" name="矩形 4"/>
          <p:cNvSpPr/>
          <p:nvPr/>
        </p:nvSpPr>
        <p:spPr>
          <a:xfrm>
            <a:off x="6300192" y="685264"/>
            <a:ext cx="2839540" cy="3046988"/>
          </a:xfrm>
          <a:prstGeom prst="rect">
            <a:avLst/>
          </a:prstGeom>
        </p:spPr>
        <p:txBody>
          <a:bodyPr wrap="square">
            <a:spAutoFit/>
          </a:bodyPr>
          <a:lstStyle/>
          <a:p>
            <a:pPr lvl="0">
              <a:spcBef>
                <a:spcPct val="20000"/>
              </a:spcBef>
              <a:defRPr/>
            </a:pPr>
            <a:r>
              <a:rPr lang="zh-TW" altLang="en-US" sz="1500" b="1" dirty="0" smtClean="0">
                <a:solidFill>
                  <a:srgbClr val="01377F"/>
                </a:solidFill>
              </a:rPr>
              <a:t>出貨數量</a:t>
            </a: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依所選客戶</a:t>
            </a:r>
            <a:r>
              <a:rPr lang="en-US" altLang="zh-TW" sz="1500" b="1" dirty="0" smtClean="0">
                <a:solidFill>
                  <a:srgbClr val="01377F"/>
                </a:solidFill>
              </a:rPr>
              <a:t>PO</a:t>
            </a:r>
            <a:r>
              <a:rPr lang="zh-TW" altLang="en-US" sz="1500" b="1" dirty="0" smtClean="0">
                <a:solidFill>
                  <a:srgbClr val="01377F"/>
                </a:solidFill>
              </a:rPr>
              <a:t>，自動帶出以下欄位：</a:t>
            </a:r>
            <a:endParaRPr lang="en-US" altLang="zh-TW" sz="1500" b="1" dirty="0" smtClean="0">
              <a:solidFill>
                <a:srgbClr val="01377F"/>
              </a:solidFill>
            </a:endParaRPr>
          </a:p>
          <a:p>
            <a:pPr marL="342900" lvl="0" indent="-342900">
              <a:spcBef>
                <a:spcPct val="20000"/>
              </a:spcBef>
              <a:buFont typeface="+mj-lt"/>
              <a:buAutoNum type="arabicPeriod"/>
              <a:defRPr/>
            </a:pPr>
            <a:r>
              <a:rPr lang="en-US" altLang="zh-TW" sz="1500" b="1" dirty="0" smtClean="0">
                <a:solidFill>
                  <a:srgbClr val="01377F"/>
                </a:solidFill>
              </a:rPr>
              <a:t>FEPO</a:t>
            </a:r>
          </a:p>
          <a:p>
            <a:pPr marL="342900" lvl="0" indent="-342900">
              <a:spcBef>
                <a:spcPct val="20000"/>
              </a:spcBef>
              <a:buFont typeface="+mj-lt"/>
              <a:buAutoNum type="arabicPeriod"/>
              <a:defRPr/>
            </a:pPr>
            <a:r>
              <a:rPr lang="en-US" altLang="zh-TW" sz="1500" b="1" dirty="0" err="1" smtClean="0">
                <a:solidFill>
                  <a:srgbClr val="01377F"/>
                </a:solidFill>
              </a:rPr>
              <a:t>POItem</a:t>
            </a:r>
            <a:endParaRPr lang="en-US" altLang="zh-TW" sz="1500" b="1" dirty="0" smtClean="0">
              <a:solidFill>
                <a:srgbClr val="01377F"/>
              </a:solidFill>
            </a:endParaRPr>
          </a:p>
          <a:p>
            <a:pPr marL="342900" lvl="0" indent="-342900">
              <a:spcBef>
                <a:spcPct val="20000"/>
              </a:spcBef>
              <a:buFont typeface="+mj-lt"/>
              <a:buAutoNum type="arabicPeriod"/>
              <a:defRPr/>
            </a:pPr>
            <a:r>
              <a:rPr lang="zh-TW" altLang="en-US" sz="1500" b="1" dirty="0" smtClean="0">
                <a:solidFill>
                  <a:srgbClr val="01377F"/>
                </a:solidFill>
              </a:rPr>
              <a:t>款式名稱</a:t>
            </a:r>
            <a:endParaRPr lang="en-US" altLang="zh-TW" sz="1500" b="1" dirty="0" smtClean="0">
              <a:solidFill>
                <a:srgbClr val="01377F"/>
              </a:solidFill>
            </a:endParaRPr>
          </a:p>
          <a:p>
            <a:pPr marL="342900" lvl="0" indent="-342900">
              <a:spcBef>
                <a:spcPct val="20000"/>
              </a:spcBef>
              <a:buFont typeface="+mj-lt"/>
              <a:buAutoNum type="arabicPeriod"/>
              <a:defRPr/>
            </a:pPr>
            <a:r>
              <a:rPr lang="en-US" altLang="zh-TW" sz="1500" b="1" dirty="0" smtClean="0">
                <a:solidFill>
                  <a:srgbClr val="01377F"/>
                </a:solidFill>
              </a:rPr>
              <a:t>COMB</a:t>
            </a:r>
          </a:p>
          <a:p>
            <a:pPr marL="342900" lvl="0" indent="-342900">
              <a:spcBef>
                <a:spcPct val="20000"/>
              </a:spcBef>
              <a:buFont typeface="+mj-lt"/>
              <a:buAutoNum type="arabicPeriod"/>
              <a:defRPr/>
            </a:pPr>
            <a:r>
              <a:rPr lang="zh-TW" altLang="en-US" sz="1500" b="1" dirty="0" smtClean="0">
                <a:solidFill>
                  <a:srgbClr val="01377F"/>
                </a:solidFill>
              </a:rPr>
              <a:t>顏色編碼</a:t>
            </a:r>
            <a:endParaRPr lang="en-US" altLang="zh-TW" sz="1500" b="1" dirty="0" smtClean="0">
              <a:solidFill>
                <a:srgbClr val="01377F"/>
              </a:solidFill>
            </a:endParaRPr>
          </a:p>
          <a:p>
            <a:pPr marL="342900" lvl="0" indent="-342900">
              <a:spcBef>
                <a:spcPct val="20000"/>
              </a:spcBef>
              <a:buFont typeface="+mj-lt"/>
              <a:buAutoNum type="arabicPeriod"/>
              <a:defRPr/>
            </a:pPr>
            <a:r>
              <a:rPr lang="zh-TW" altLang="en-US" sz="1500" b="1" dirty="0" smtClean="0">
                <a:solidFill>
                  <a:srgbClr val="01377F"/>
                </a:solidFill>
              </a:rPr>
              <a:t>顏色名稱</a:t>
            </a:r>
            <a:endParaRPr lang="en-US" altLang="zh-TW" sz="1500" b="1" dirty="0" smtClean="0">
              <a:solidFill>
                <a:srgbClr val="01377F"/>
              </a:solidFill>
            </a:endParaRPr>
          </a:p>
          <a:p>
            <a:pPr marL="342900" lvl="0" indent="-342900">
              <a:spcBef>
                <a:spcPct val="20000"/>
              </a:spcBef>
              <a:buFont typeface="+mj-lt"/>
              <a:buAutoNum type="arabicPeriod"/>
              <a:defRPr/>
            </a:pPr>
            <a:r>
              <a:rPr lang="zh-TW" altLang="en-US" sz="1500" b="1" dirty="0" smtClean="0">
                <a:solidFill>
                  <a:srgbClr val="01377F"/>
                </a:solidFill>
              </a:rPr>
              <a:t>尺寸</a:t>
            </a:r>
            <a:endParaRPr lang="en-US" altLang="zh-TW" sz="1500" b="1" dirty="0" smtClean="0">
              <a:solidFill>
                <a:srgbClr val="01377F"/>
              </a:solidFill>
            </a:endParaRPr>
          </a:p>
          <a:p>
            <a:pPr marL="342900" lvl="0" indent="-342900">
              <a:spcBef>
                <a:spcPct val="20000"/>
              </a:spcBef>
              <a:buFont typeface="+mj-lt"/>
              <a:buAutoNum type="arabicPeriod"/>
              <a:defRPr/>
            </a:pPr>
            <a:r>
              <a:rPr lang="zh-TW" altLang="en-US" sz="1500" b="1" dirty="0" smtClean="0">
                <a:solidFill>
                  <a:srgbClr val="01377F"/>
                </a:solidFill>
              </a:rPr>
              <a:t>訂單數量</a:t>
            </a:r>
            <a:endParaRPr lang="en-US" altLang="zh-TW" sz="1500" b="1" dirty="0" smtClean="0">
              <a:solidFill>
                <a:srgbClr val="01377F"/>
              </a:solidFill>
            </a:endParaRPr>
          </a:p>
        </p:txBody>
      </p:sp>
      <p:pic>
        <p:nvPicPr>
          <p:cNvPr id="3074" name="Picture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117917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裝箱明細</a:t>
            </a:r>
            <a:endParaRPr lang="zh-TW" altLang="en-US" dirty="0"/>
          </a:p>
        </p:txBody>
      </p:sp>
      <p:sp>
        <p:nvSpPr>
          <p:cNvPr id="5" name="矩形 4"/>
          <p:cNvSpPr/>
          <p:nvPr/>
        </p:nvSpPr>
        <p:spPr>
          <a:xfrm>
            <a:off x="6300192" y="685264"/>
            <a:ext cx="2839540" cy="600164"/>
          </a:xfrm>
          <a:prstGeom prst="rect">
            <a:avLst/>
          </a:prstGeom>
        </p:spPr>
        <p:txBody>
          <a:bodyPr wrap="square">
            <a:spAutoFit/>
          </a:bodyPr>
          <a:lstStyle/>
          <a:p>
            <a:pPr lvl="0">
              <a:spcBef>
                <a:spcPct val="20000"/>
              </a:spcBef>
              <a:defRPr/>
            </a:pPr>
            <a:r>
              <a:rPr lang="zh-TW" altLang="en-US" sz="1500" b="1" dirty="0" smtClean="0">
                <a:solidFill>
                  <a:srgbClr val="01377F"/>
                </a:solidFill>
              </a:rPr>
              <a:t>裝箱明細</a:t>
            </a: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點選添加貨箱</a:t>
            </a:r>
            <a:endParaRPr lang="en-US" altLang="zh-TW" sz="1500" b="1" dirty="0" smtClean="0">
              <a:solidFill>
                <a:srgbClr val="01377F"/>
              </a:solidFill>
            </a:endParaRPr>
          </a:p>
        </p:txBody>
      </p:sp>
      <p:pic>
        <p:nvPicPr>
          <p:cNvPr id="4098" name="Picture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53399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添加貨箱</a:t>
            </a:r>
            <a:endParaRPr lang="zh-TW" altLang="en-US" dirty="0"/>
          </a:p>
        </p:txBody>
      </p:sp>
      <p:sp>
        <p:nvSpPr>
          <p:cNvPr id="5" name="矩形 4"/>
          <p:cNvSpPr/>
          <p:nvPr/>
        </p:nvSpPr>
        <p:spPr>
          <a:xfrm>
            <a:off x="6300192" y="685264"/>
            <a:ext cx="2839540" cy="4016484"/>
          </a:xfrm>
          <a:prstGeom prst="rect">
            <a:avLst/>
          </a:prstGeom>
        </p:spPr>
        <p:txBody>
          <a:bodyPr wrap="square">
            <a:spAutoFit/>
          </a:bodyPr>
          <a:lstStyle/>
          <a:p>
            <a:pPr lvl="0">
              <a:spcBef>
                <a:spcPct val="20000"/>
              </a:spcBef>
              <a:defRPr/>
            </a:pPr>
            <a:r>
              <a:rPr lang="zh-TW" altLang="en-US" sz="1500" b="1" dirty="0" smtClean="0">
                <a:solidFill>
                  <a:srgbClr val="01377F"/>
                </a:solidFill>
              </a:rPr>
              <a:t>貨箱信息</a:t>
            </a: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輸入每箱裝箱數量</a:t>
            </a:r>
            <a:endParaRPr lang="en-US" altLang="zh-TW" sz="1500" b="1" dirty="0" smtClean="0">
              <a:solidFill>
                <a:srgbClr val="01377F"/>
              </a:solidFill>
            </a:endParaRPr>
          </a:p>
          <a:p>
            <a:pPr lvl="0">
              <a:spcBef>
                <a:spcPct val="20000"/>
              </a:spcBef>
              <a:defRPr/>
            </a:pP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是否單色單碼：勾選每箱是否裝單色單碼</a:t>
            </a:r>
            <a:endParaRPr lang="en-US" altLang="zh-TW" sz="1500" b="1" dirty="0" smtClean="0">
              <a:solidFill>
                <a:srgbClr val="01377F"/>
              </a:solidFill>
            </a:endParaRPr>
          </a:p>
          <a:p>
            <a:pPr lvl="0">
              <a:spcBef>
                <a:spcPct val="20000"/>
              </a:spcBef>
              <a:defRPr/>
            </a:pPr>
            <a:endParaRPr lang="en-US" altLang="zh-TW" sz="1500" b="1" dirty="0">
              <a:solidFill>
                <a:srgbClr val="01377F"/>
              </a:solidFill>
            </a:endParaRPr>
          </a:p>
          <a:p>
            <a:pPr lvl="0">
              <a:spcBef>
                <a:spcPct val="20000"/>
              </a:spcBef>
              <a:defRPr/>
            </a:pPr>
            <a:r>
              <a:rPr lang="en-US" altLang="zh-TW" sz="1500" b="1" dirty="0" smtClean="0">
                <a:solidFill>
                  <a:srgbClr val="01377F"/>
                </a:solidFill>
              </a:rPr>
              <a:t>Ps. </a:t>
            </a:r>
          </a:p>
          <a:p>
            <a:pPr marL="342900" lvl="0" indent="-342900">
              <a:spcBef>
                <a:spcPct val="20000"/>
              </a:spcBef>
              <a:buAutoNum type="arabicPeriod"/>
              <a:defRPr/>
            </a:pPr>
            <a:r>
              <a:rPr lang="zh-TW" altLang="en-US" sz="1500" b="1" dirty="0" smtClean="0">
                <a:solidFill>
                  <a:srgbClr val="01377F"/>
                </a:solidFill>
              </a:rPr>
              <a:t>可利用填充功能裝填相同件數</a:t>
            </a:r>
            <a:endParaRPr lang="en-US" altLang="zh-TW" sz="1500" b="1" dirty="0">
              <a:solidFill>
                <a:srgbClr val="01377F"/>
              </a:solidFill>
            </a:endParaRPr>
          </a:p>
          <a:p>
            <a:pPr marL="342900" lvl="0" indent="-342900">
              <a:spcBef>
                <a:spcPct val="20000"/>
              </a:spcBef>
              <a:buAutoNum type="arabicPeriod"/>
              <a:defRPr/>
            </a:pPr>
            <a:r>
              <a:rPr lang="zh-TW" altLang="en-US" sz="1500" b="1" dirty="0" smtClean="0">
                <a:solidFill>
                  <a:srgbClr val="01377F"/>
                </a:solidFill>
              </a:rPr>
              <a:t>點選複製本次數量列到每箱數量列可自動填入本次建議量到每箱數量中</a:t>
            </a:r>
            <a:endParaRPr lang="en-US" altLang="zh-TW" sz="1500" b="1" dirty="0" smtClean="0">
              <a:solidFill>
                <a:srgbClr val="01377F"/>
              </a:solidFill>
            </a:endParaRPr>
          </a:p>
          <a:p>
            <a:pPr lvl="0">
              <a:spcBef>
                <a:spcPct val="20000"/>
              </a:spcBef>
              <a:defRPr/>
            </a:pPr>
            <a:endParaRPr lang="en-US" altLang="zh-TW" sz="1500" b="1" dirty="0" smtClean="0">
              <a:solidFill>
                <a:srgbClr val="01377F"/>
              </a:solidFill>
            </a:endParaRPr>
          </a:p>
          <a:p>
            <a:pPr lvl="0">
              <a:spcBef>
                <a:spcPct val="20000"/>
              </a:spcBef>
              <a:defRPr/>
            </a:pP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完成後，點選裝箱</a:t>
            </a:r>
            <a:endParaRPr lang="en-US" altLang="zh-TW" sz="1500" b="1" dirty="0" smtClean="0">
              <a:solidFill>
                <a:srgbClr val="01377F"/>
              </a:solidFill>
            </a:endParaRPr>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068" y="766093"/>
            <a:ext cx="6247124" cy="518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97407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貨箱數量明細</a:t>
            </a:r>
            <a:endParaRPr lang="zh-TW" altLang="en-US" dirty="0"/>
          </a:p>
        </p:txBody>
      </p:sp>
      <p:sp>
        <p:nvSpPr>
          <p:cNvPr id="5" name="矩形 4"/>
          <p:cNvSpPr/>
          <p:nvPr/>
        </p:nvSpPr>
        <p:spPr>
          <a:xfrm>
            <a:off x="6300192" y="685264"/>
            <a:ext cx="2839540" cy="4985980"/>
          </a:xfrm>
          <a:prstGeom prst="rect">
            <a:avLst/>
          </a:prstGeom>
        </p:spPr>
        <p:txBody>
          <a:bodyPr wrap="square">
            <a:spAutoFit/>
          </a:bodyPr>
          <a:lstStyle/>
          <a:p>
            <a:pPr lvl="0">
              <a:spcBef>
                <a:spcPct val="20000"/>
              </a:spcBef>
              <a:defRPr/>
            </a:pPr>
            <a:r>
              <a:rPr lang="zh-TW" altLang="en-US" sz="1500" b="1" dirty="0" smtClean="0">
                <a:solidFill>
                  <a:srgbClr val="01377F"/>
                </a:solidFill>
              </a:rPr>
              <a:t>貨箱數量明細</a:t>
            </a: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完成添加貨箱，系統自動顯示每箱裝箱明細於貨箱數量明細區塊</a:t>
            </a:r>
            <a:endParaRPr lang="en-US" altLang="zh-TW" sz="1500" b="1" dirty="0">
              <a:solidFill>
                <a:srgbClr val="01377F"/>
              </a:solidFill>
            </a:endParaRPr>
          </a:p>
          <a:p>
            <a:pPr lvl="0">
              <a:spcBef>
                <a:spcPct val="20000"/>
              </a:spcBef>
              <a:defRPr/>
            </a:pPr>
            <a:endParaRPr lang="en-US" altLang="zh-TW" sz="1500" b="1" dirty="0">
              <a:solidFill>
                <a:srgbClr val="01377F"/>
              </a:solidFill>
            </a:endParaRPr>
          </a:p>
          <a:p>
            <a:pPr lvl="0">
              <a:spcBef>
                <a:spcPct val="20000"/>
              </a:spcBef>
              <a:defRPr/>
            </a:pPr>
            <a:r>
              <a:rPr lang="zh-TW" altLang="en-US" sz="1500" b="1" dirty="0" smtClean="0">
                <a:solidFill>
                  <a:srgbClr val="01377F"/>
                </a:solidFill>
              </a:rPr>
              <a:t>裝箱完成後，點選保存</a:t>
            </a:r>
            <a:endParaRPr lang="en-US" altLang="zh-TW" sz="1500" b="1" dirty="0" smtClean="0">
              <a:solidFill>
                <a:srgbClr val="01377F"/>
              </a:solidFill>
            </a:endParaRPr>
          </a:p>
          <a:p>
            <a:pPr lvl="0">
              <a:spcBef>
                <a:spcPct val="20000"/>
              </a:spcBef>
              <a:defRPr/>
            </a:pPr>
            <a:endParaRPr lang="en-US" altLang="zh-TW" sz="1500" b="1" dirty="0">
              <a:solidFill>
                <a:srgbClr val="01377F"/>
              </a:solidFill>
            </a:endParaRPr>
          </a:p>
          <a:p>
            <a:pPr lvl="0">
              <a:spcBef>
                <a:spcPct val="20000"/>
              </a:spcBef>
              <a:defRPr/>
            </a:pPr>
            <a:r>
              <a:rPr lang="en-US" altLang="zh-TW" sz="1500" b="1" dirty="0">
                <a:solidFill>
                  <a:srgbClr val="01377F"/>
                </a:solidFill>
              </a:rPr>
              <a:t>(</a:t>
            </a:r>
            <a:r>
              <a:rPr lang="zh-TW" altLang="en-US" sz="1500" b="1" dirty="0">
                <a:solidFill>
                  <a:srgbClr val="01377F"/>
                </a:solidFill>
              </a:rPr>
              <a:t>左圖範例</a:t>
            </a:r>
            <a:r>
              <a:rPr lang="zh-TW" altLang="en-US" sz="1500" b="1" dirty="0" smtClean="0">
                <a:solidFill>
                  <a:srgbClr val="01377F"/>
                </a:solidFill>
              </a:rPr>
              <a:t>說明</a:t>
            </a: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依上頁範例，填充每箱數量為</a:t>
            </a:r>
            <a:r>
              <a:rPr lang="en-US" altLang="zh-TW" sz="1500" b="1" dirty="0" smtClean="0">
                <a:solidFill>
                  <a:srgbClr val="01377F"/>
                </a:solidFill>
              </a:rPr>
              <a:t>50</a:t>
            </a:r>
            <a:r>
              <a:rPr lang="zh-TW" altLang="en-US" sz="1500" b="1" dirty="0" smtClean="0">
                <a:solidFill>
                  <a:srgbClr val="01377F"/>
                </a:solidFill>
              </a:rPr>
              <a:t>件</a:t>
            </a:r>
            <a:endParaRPr lang="en-US" altLang="zh-TW" sz="1500" b="1" dirty="0" smtClean="0">
              <a:solidFill>
                <a:srgbClr val="01377F"/>
              </a:solidFill>
            </a:endParaRPr>
          </a:p>
          <a:p>
            <a:pPr lvl="0">
              <a:spcBef>
                <a:spcPct val="20000"/>
              </a:spcBef>
              <a:defRPr/>
            </a:pPr>
            <a:endParaRPr lang="en-US" altLang="zh-TW" sz="1500" b="1" dirty="0">
              <a:solidFill>
                <a:srgbClr val="01377F"/>
              </a:solidFill>
            </a:endParaRPr>
          </a:p>
          <a:p>
            <a:pPr lvl="0">
              <a:spcBef>
                <a:spcPct val="20000"/>
              </a:spcBef>
              <a:defRPr/>
            </a:pPr>
            <a:r>
              <a:rPr lang="zh-TW" altLang="en-US" sz="1500" b="1" dirty="0">
                <a:solidFill>
                  <a:srgbClr val="01377F"/>
                </a:solidFill>
              </a:rPr>
              <a:t>貨箱明細：起始箱</a:t>
            </a:r>
            <a:r>
              <a:rPr lang="zh-TW" altLang="en-US" sz="1500" b="1" dirty="0" smtClean="0">
                <a:solidFill>
                  <a:srgbClr val="01377F"/>
                </a:solidFill>
              </a:rPr>
              <a:t>號</a:t>
            </a:r>
            <a:r>
              <a:rPr lang="en-US" altLang="zh-TW" sz="1500" b="1" dirty="0" smtClean="0">
                <a:solidFill>
                  <a:srgbClr val="01377F"/>
                </a:solidFill>
              </a:rPr>
              <a:t>1</a:t>
            </a:r>
            <a:r>
              <a:rPr lang="zh-TW" altLang="en-US" sz="1500" b="1" dirty="0" smtClean="0">
                <a:solidFill>
                  <a:srgbClr val="01377F"/>
                </a:solidFill>
              </a:rPr>
              <a:t>至</a:t>
            </a:r>
            <a:r>
              <a:rPr lang="zh-TW" altLang="en-US" sz="1500" b="1" dirty="0">
                <a:solidFill>
                  <a:srgbClr val="01377F"/>
                </a:solidFill>
              </a:rPr>
              <a:t>結束箱號</a:t>
            </a:r>
            <a:r>
              <a:rPr lang="en-US" altLang="zh-TW" sz="1500" b="1" dirty="0" smtClean="0">
                <a:solidFill>
                  <a:srgbClr val="01377F"/>
                </a:solidFill>
              </a:rPr>
              <a:t>3</a:t>
            </a:r>
            <a:r>
              <a:rPr lang="zh-TW" altLang="en-US" sz="1500" b="1" dirty="0" smtClean="0">
                <a:solidFill>
                  <a:srgbClr val="01377F"/>
                </a:solidFill>
              </a:rPr>
              <a:t>，</a:t>
            </a:r>
            <a:r>
              <a:rPr lang="zh-TW" altLang="en-US" sz="1500" b="1" dirty="0">
                <a:solidFill>
                  <a:srgbClr val="01377F"/>
                </a:solidFill>
              </a:rPr>
              <a:t>共裝</a:t>
            </a:r>
            <a:r>
              <a:rPr lang="zh-TW" altLang="en-US" sz="1500" b="1" dirty="0" smtClean="0">
                <a:solidFill>
                  <a:srgbClr val="01377F"/>
                </a:solidFill>
              </a:rPr>
              <a:t>了</a:t>
            </a:r>
            <a:r>
              <a:rPr lang="en-US" altLang="zh-TW" sz="1500" b="1" dirty="0">
                <a:solidFill>
                  <a:srgbClr val="01377F"/>
                </a:solidFill>
              </a:rPr>
              <a:t>3</a:t>
            </a:r>
            <a:r>
              <a:rPr lang="zh-TW" altLang="en-US" sz="1500" b="1" dirty="0" smtClean="0">
                <a:solidFill>
                  <a:srgbClr val="01377F"/>
                </a:solidFill>
              </a:rPr>
              <a:t>箱。</a:t>
            </a:r>
            <a:endParaRPr lang="en-US" altLang="zh-TW" sz="1500" b="1" dirty="0" smtClean="0">
              <a:solidFill>
                <a:srgbClr val="01377F"/>
              </a:solidFill>
            </a:endParaRPr>
          </a:p>
          <a:p>
            <a:pPr lvl="0">
              <a:spcBef>
                <a:spcPct val="20000"/>
              </a:spcBef>
              <a:defRPr/>
            </a:pPr>
            <a:endParaRPr lang="en-US" altLang="zh-TW" sz="1500" b="1" dirty="0">
              <a:solidFill>
                <a:srgbClr val="01377F"/>
              </a:solidFill>
            </a:endParaRPr>
          </a:p>
          <a:p>
            <a:pPr lvl="0">
              <a:spcBef>
                <a:spcPct val="20000"/>
              </a:spcBef>
              <a:defRPr/>
            </a:pPr>
            <a:r>
              <a:rPr lang="zh-TW" altLang="en-US" sz="1500" b="1" dirty="0">
                <a:solidFill>
                  <a:srgbClr val="01377F"/>
                </a:solidFill>
              </a:rPr>
              <a:t>貨箱數量明細</a:t>
            </a:r>
            <a:r>
              <a:rPr lang="zh-TW" altLang="en-US" sz="1500" b="1" dirty="0" smtClean="0">
                <a:solidFill>
                  <a:srgbClr val="01377F"/>
                </a:solidFill>
              </a:rPr>
              <a:t>：此</a:t>
            </a:r>
            <a:r>
              <a:rPr lang="en-US" altLang="zh-TW" sz="1500" b="1" dirty="0" smtClean="0">
                <a:solidFill>
                  <a:srgbClr val="01377F"/>
                </a:solidFill>
              </a:rPr>
              <a:t>FEPO</a:t>
            </a:r>
            <a:r>
              <a:rPr lang="zh-TW" altLang="en-US" sz="1500" b="1" dirty="0" smtClean="0">
                <a:solidFill>
                  <a:srgbClr val="01377F"/>
                </a:solidFill>
              </a:rPr>
              <a:t>此</a:t>
            </a:r>
            <a:r>
              <a:rPr lang="en-US" altLang="zh-TW" sz="1500" b="1" dirty="0" smtClean="0">
                <a:solidFill>
                  <a:srgbClr val="01377F"/>
                </a:solidFill>
              </a:rPr>
              <a:t>POITEM</a:t>
            </a:r>
            <a:r>
              <a:rPr lang="zh-TW" altLang="en-US" sz="1500" b="1" dirty="0" smtClean="0">
                <a:solidFill>
                  <a:srgbClr val="01377F"/>
                </a:solidFill>
              </a:rPr>
              <a:t>此款式此</a:t>
            </a:r>
            <a:r>
              <a:rPr lang="en-US" altLang="zh-TW" sz="1500" b="1" dirty="0" smtClean="0">
                <a:solidFill>
                  <a:srgbClr val="01377F"/>
                </a:solidFill>
              </a:rPr>
              <a:t>COMB</a:t>
            </a:r>
            <a:r>
              <a:rPr lang="zh-TW" altLang="en-US" sz="1500" b="1" dirty="0" smtClean="0">
                <a:solidFill>
                  <a:srgbClr val="01377F"/>
                </a:solidFill>
              </a:rPr>
              <a:t>此顏色編碼此顏色名稱此尺寸，裝了</a:t>
            </a:r>
            <a:r>
              <a:rPr lang="en-US" altLang="zh-TW" sz="1500" b="1" dirty="0" smtClean="0">
                <a:solidFill>
                  <a:srgbClr val="01377F"/>
                </a:solidFill>
              </a:rPr>
              <a:t>3</a:t>
            </a:r>
            <a:r>
              <a:rPr lang="zh-TW" altLang="en-US" sz="1500" b="1" dirty="0" smtClean="0">
                <a:solidFill>
                  <a:srgbClr val="01377F"/>
                </a:solidFill>
              </a:rPr>
              <a:t>箱共</a:t>
            </a:r>
            <a:r>
              <a:rPr lang="en-US" altLang="zh-TW" sz="1500" b="1" dirty="0" smtClean="0">
                <a:solidFill>
                  <a:srgbClr val="01377F"/>
                </a:solidFill>
              </a:rPr>
              <a:t>150</a:t>
            </a:r>
            <a:r>
              <a:rPr lang="zh-TW" altLang="en-US" sz="1500" b="1" dirty="0" smtClean="0">
                <a:solidFill>
                  <a:srgbClr val="01377F"/>
                </a:solidFill>
              </a:rPr>
              <a:t>件。</a:t>
            </a:r>
            <a:endParaRPr lang="en-US" altLang="zh-TW" sz="1500" b="1" dirty="0" smtClean="0">
              <a:solidFill>
                <a:srgbClr val="01377F"/>
              </a:solidFill>
            </a:endParaRPr>
          </a:p>
          <a:p>
            <a:pPr lvl="0">
              <a:spcBef>
                <a:spcPct val="20000"/>
              </a:spcBef>
              <a:defRPr/>
            </a:pPr>
            <a:r>
              <a:rPr lang="en-US" altLang="zh-TW" sz="1500" b="1" dirty="0">
                <a:solidFill>
                  <a:srgbClr val="01377F"/>
                </a:solidFill>
              </a:rPr>
              <a:t>)</a:t>
            </a:r>
            <a:endParaRPr lang="en-US" altLang="zh-TW" sz="1500" b="1" dirty="0" smtClean="0">
              <a:solidFill>
                <a:srgbClr val="01377F"/>
              </a:solidFill>
            </a:endParaRPr>
          </a:p>
        </p:txBody>
      </p:sp>
      <p:pic>
        <p:nvPicPr>
          <p:cNvPr id="2051" name="Picture 3"/>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6944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完成裝箱計劃</a:t>
            </a:r>
            <a:endParaRPr lang="zh-TW" altLang="en-US" dirty="0"/>
          </a:p>
        </p:txBody>
      </p:sp>
      <p:pic>
        <p:nvPicPr>
          <p:cNvPr id="1026" name="Picture 2"/>
          <p:cNvPicPr>
            <a:picLocks noGrp="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192" y="981344"/>
            <a:ext cx="6228000" cy="55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6300192" y="685264"/>
            <a:ext cx="2839540" cy="600164"/>
          </a:xfrm>
          <a:prstGeom prst="rect">
            <a:avLst/>
          </a:prstGeom>
        </p:spPr>
        <p:txBody>
          <a:bodyPr wrap="square">
            <a:spAutoFit/>
          </a:bodyPr>
          <a:lstStyle/>
          <a:p>
            <a:pPr lvl="0">
              <a:spcBef>
                <a:spcPct val="20000"/>
              </a:spcBef>
              <a:defRPr/>
            </a:pPr>
            <a:r>
              <a:rPr lang="zh-TW" altLang="en-US" sz="1500" b="1" dirty="0" smtClean="0">
                <a:solidFill>
                  <a:srgbClr val="01377F"/>
                </a:solidFill>
              </a:rPr>
              <a:t>保存後即可點選提交</a:t>
            </a:r>
            <a:endParaRPr lang="en-US" altLang="zh-TW" sz="1500" b="1" dirty="0" smtClean="0">
              <a:solidFill>
                <a:srgbClr val="01377F"/>
              </a:solidFill>
            </a:endParaRPr>
          </a:p>
          <a:p>
            <a:pPr lvl="0">
              <a:spcBef>
                <a:spcPct val="20000"/>
              </a:spcBef>
              <a:defRPr/>
            </a:pPr>
            <a:r>
              <a:rPr lang="zh-TW" altLang="en-US" sz="1500" b="1" dirty="0" smtClean="0">
                <a:solidFill>
                  <a:srgbClr val="01377F"/>
                </a:solidFill>
              </a:rPr>
              <a:t>提交裝箱計劃</a:t>
            </a:r>
            <a:endParaRPr lang="en-US" altLang="zh-TW" sz="1500" b="1" dirty="0" smtClean="0">
              <a:solidFill>
                <a:srgbClr val="01377F"/>
              </a:solidFill>
            </a:endParaRPr>
          </a:p>
        </p:txBody>
      </p:sp>
    </p:spTree>
    <p:custDataLst>
      <p:tags r:id="rId1"/>
    </p:custDataLst>
    <p:extLst>
      <p:ext uri="{BB962C8B-B14F-4D97-AF65-F5344CB8AC3E}">
        <p14:creationId xmlns:p14="http://schemas.microsoft.com/office/powerpoint/2010/main" val="28777401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7812"/>
  <p:tag name="ARTICULATE_REFERENCE_ID" val="5a88b2a2-99de-46d6-8505-382fd5f8d6bc"/>
  <p:tag name="ARTICULATE_REFERENCE_TYPE_1" val="1"/>
  <p:tag name="ARTICULATE_REFERENCE_1" val="C:\Users\fenc21227\Desktop\SOP-PPT\00 基礎數據 ok\00 基礎數據--1 尺寸组.pptx"/>
  <p:tag name="ARTICULATE_REFERENCE_TITLE_1" val="00 基礎數據--1 尺寸组PPT"/>
  <p:tag name="ARTICULATE_REFERENCE_ID_1" val="e84035d6-e9bd-497b-855e-79fc3edea97d"/>
  <p:tag name="ARTICULATE_REFERENCE_COUNT" val="1"/>
  <p:tag name="ARTICULATE_PLAYER_GLOSSARY_XML" val="&lt;?xml version=&quot;1.0&quot; encoding=&quot;utf-16&quot;?&gt;&lt;glossary xmlns:xsi=&quot;http://www.w3.org/2001/XMLSchema-instance&quot; xmlns:xsd=&quot;http://www.w3.org/2001/XMLSchema&quot;&gt;&lt;terms /&gt;&lt;/glossary&gt;"/>
  <p:tag name="ARTICULATE_SLIDE_COUNT" val="10"/>
  <p:tag name="ARTICULATE_PROJECT_OPEN" val="1"/>
  <p:tag name="TAG_BACKING_FORM_KEY" val="24576140-c:\users\fenc21227\desktop\sop-ppt\05 成衣發貨管理\05 成衣發貨管理--1.裝箱計劃.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74"/>
  <p:tag name="ARTICULATE_AUDIO_RECORDED" val="1"/>
  <p:tag name="ELAPSEDTIME" val="27.5"/>
  <p:tag name="ANNOTATION_TYPE_2" val="1"/>
  <p:tag name="ANNOTATION_START_2" val="8.3"/>
  <p:tag name="ANNOTATION_TOP_2" val="78"/>
  <p:tag name="ANNOTATION_LEFT_2" val="667"/>
  <p:tag name="ANNOTATION_WIDTH_2" val="283"/>
  <p:tag name="ANNOTATION_HEIGHT_2" val="311"/>
  <p:tag name="ANNOTATION_ANIMATION_2" val="2"/>
  <p:tag name="ANNOTATION_ROTATION_2" val="0"/>
  <p:tag name="ANNOTATION_SUB_TYPE_2" val="9"/>
  <p:tag name="ANNOTATION_LOOP_COUNT_2" val="3"/>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NNOTATION_TYPE_1" val="1"/>
  <p:tag name="ANNOTATION_START_1" val="2.7"/>
  <p:tag name="ANNOTATION_TOP_1" val="445"/>
  <p:tag name="ANNOTATION_LEFT_1" val="16"/>
  <p:tag name="ANNOTATION_WIDTH_1" val="622"/>
  <p:tag name="ANNOTATION_HEIGHT_1" val="200"/>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COUNT" val="1"/>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275"/>
  <p:tag name="ARTICULATE_AUDIO_RECORDED" val="1"/>
  <p:tag name="ELAPSEDTIME" val="9.9"/>
  <p:tag name="ANNOTATION_TYPE_1" val="1"/>
  <p:tag name="ANNOTATION_START_1" val="1.9"/>
  <p:tag name="ANNOTATION_END_1" val="4.5"/>
  <p:tag name="ANNOTATION_TOP_1" val="443"/>
  <p:tag name="ANNOTATION_LEFT_1" val="17"/>
  <p:tag name="ANNOTATION_WIDTH_1" val="619"/>
  <p:tag name="ANNOTATION_HEIGHT_1" val="202"/>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TYPE_2" val="0"/>
  <p:tag name="ANNOTATION_START_2" val="4.5"/>
  <p:tag name="ANNOTATION_TOP_2" val="489"/>
  <p:tag name="ANNOTATION_LEFT_2" val="615"/>
  <p:tag name="ANNOTATION_WIDTH_2" val="150"/>
  <p:tag name="ANNOTATION_HEIGHT_2" val="150"/>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3"/>
  <p:tag name="ANNOTATION_SLIDE_WIDTH_2" val="960"/>
  <p:tag name="ANNOTATION_SLIDE_HEIGHT_2" val="720"/>
  <p:tag name="ANNOTATION_COUNT" val="2"/>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76"/>
  <p:tag name="ARTICULATE_AUDIO_RECORDED" val="1"/>
  <p:tag name="ELAPSEDTIME" val="34.3"/>
  <p:tag name="ANNOTATION_TYPE_1" val="1"/>
  <p:tag name="ANNOTATION_START_1" val="3.2"/>
  <p:tag name="ANNOTATION_END_1" val="7.2"/>
  <p:tag name="ANNOTATION_TOP_1" val="337"/>
  <p:tag name="ANNOTATION_LEFT_1" val="14"/>
  <p:tag name="ANNOTATION_WIDTH_1" val="214"/>
  <p:tag name="ANNOTATION_HEIGHT_1" val="28"/>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TYPE_2" val="0"/>
  <p:tag name="ANNOTATION_START_2" val="7.2"/>
  <p:tag name="ANNOTATION_END_2" val="11.3"/>
  <p:tag name="ANNOTATION_TOP_2" val="260"/>
  <p:tag name="ANNOTATION_LEFT_2" val="524"/>
  <p:tag name="ANNOTATION_WIDTH_2" val="150"/>
  <p:tag name="ANNOTATION_HEIGHT_2" val="150"/>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3"/>
  <p:tag name="ANNOTATION_SLIDE_WIDTH_2" val="960"/>
  <p:tag name="ANNOTATION_SLIDE_HEIGHT_2" val="720"/>
  <p:tag name="ANNOTATION_TYPE_3" val="0"/>
  <p:tag name="ANNOTATION_START_3" val="11.3"/>
  <p:tag name="ANNOTATION_END_3" val="17.3"/>
  <p:tag name="ANNOTATION_TOP_3" val="348"/>
  <p:tag name="ANNOTATION_LEFT_3" val="371"/>
  <p:tag name="ANNOTATION_WIDTH_3" val="150"/>
  <p:tag name="ANNOTATION_HEIGHT_3" val="150"/>
  <p:tag name="ANNOTATION_ANIMATION_3" val="3"/>
  <p:tag name="ANNOTATION_ROTATION_3" val="180"/>
  <p:tag name="ANNOTATION_SUB_TYPE_3" val="2"/>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3"/>
  <p:tag name="ANNOTATION_SLIDE_WIDTH_3" val="960"/>
  <p:tag name="ANNOTATION_SLIDE_HEIGHT_3" val="720"/>
  <p:tag name="ANNOTATION_TYPE_4" val="1"/>
  <p:tag name="ANNOTATION_START_4" val="17.3"/>
  <p:tag name="ANNOTATION_END_4" val="21.1"/>
  <p:tag name="ANNOTATION_TOP_4" val="428"/>
  <p:tag name="ANNOTATION_LEFT_4" val="588"/>
  <p:tag name="ANNOTATION_WIDTH_4" val="69"/>
  <p:tag name="ANNOTATION_HEIGHT_4" val="129"/>
  <p:tag name="ANNOTATION_ANIMATION_4" val="2"/>
  <p:tag name="ANNOTATION_ROTATION_4" val="0"/>
  <p:tag name="ANNOTATION_SUB_TYPE_4" val="9"/>
  <p:tag name="ANNOTATION_LOOP_COUNT_4" val="3"/>
  <p:tag name="ANNOTATION_BOX_RADIUS_4" val="5"/>
  <p:tag name="ANNOTATION_SCALE_4" val="0"/>
  <p:tag name="ANNOTATION_BORDER_ALPHA_4" val="100"/>
  <p:tag name="ANNOTATION_BORDER_COLOR_4" val="0"/>
  <p:tag name="ANNOTATION_FILL_COLOR_4" val="255"/>
  <p:tag name="ANNOTATION_FILL_ALPHA_4" val="100"/>
  <p:tag name="ANNOTATION_BORDER_WIDTH_4" val="3"/>
  <p:tag name="ANNOTATION_SLIDE_WIDTH_4" val="960"/>
  <p:tag name="ANNOTATION_SLIDE_HEIGHT_4" val="720"/>
  <p:tag name="ANNOTATION_TYPE_5" val="0"/>
  <p:tag name="ANNOTATION_START_5" val="21.1"/>
  <p:tag name="ANNOTATION_END_5" val="25.6"/>
  <p:tag name="ANNOTATION_TOP_5" val="355"/>
  <p:tag name="ANNOTATION_LEFT_5" val="633"/>
  <p:tag name="ANNOTATION_WIDTH_5" val="150"/>
  <p:tag name="ANNOTATION_HEIGHT_5" val="150"/>
  <p:tag name="ANNOTATION_ANIMATION_5" val="3"/>
  <p:tag name="ANNOTATION_ROTATION_5" val="180"/>
  <p:tag name="ANNOTATION_SUB_TYPE_5" val="2"/>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3"/>
  <p:tag name="ANNOTATION_SLIDE_WIDTH_5" val="960"/>
  <p:tag name="ANNOTATION_SLIDE_HEIGHT_5" val="720"/>
  <p:tag name="ANNOTATION_TYPE_6" val="1"/>
  <p:tag name="ANNOTATION_START_6" val="25.6"/>
  <p:tag name="ANNOTATION_END_6" val="30.7"/>
  <p:tag name="ANNOTATION_TOP_6" val="425"/>
  <p:tag name="ANNOTATION_LEFT_6" val="588"/>
  <p:tag name="ANNOTATION_WIDTH_6" val="67"/>
  <p:tag name="ANNOTATION_HEIGHT_6" val="126"/>
  <p:tag name="ANNOTATION_ANIMATION_6" val="2"/>
  <p:tag name="ANNOTATION_ROTATION_6" val="0"/>
  <p:tag name="ANNOTATION_SUB_TYPE_6" val="9"/>
  <p:tag name="ANNOTATION_LOOP_COUNT_6" val="3"/>
  <p:tag name="ANNOTATION_BOX_RADIUS_6" val="5"/>
  <p:tag name="ANNOTATION_SCALE_6" val="0"/>
  <p:tag name="ANNOTATION_BORDER_ALPHA_6" val="100"/>
  <p:tag name="ANNOTATION_BORDER_COLOR_6" val="0"/>
  <p:tag name="ANNOTATION_FILL_COLOR_6" val="255"/>
  <p:tag name="ANNOTATION_FILL_ALPHA_6" val="100"/>
  <p:tag name="ANNOTATION_BORDER_WIDTH_6" val="3"/>
  <p:tag name="ANNOTATION_SLIDE_WIDTH_6" val="960"/>
  <p:tag name="ANNOTATION_SLIDE_HEIGHT_6" val="720"/>
  <p:tag name="ANNOTATION_TYPE_7" val="0"/>
  <p:tag name="ANNOTATION_START_7" val="30.7"/>
  <p:tag name="ANNOTATION_TOP_7" val="597"/>
  <p:tag name="ANNOTATION_LEFT_7" val="233"/>
  <p:tag name="ANNOTATION_WIDTH_7" val="150"/>
  <p:tag name="ANNOTATION_HEIGHT_7" val="150"/>
  <p:tag name="ANNOTATION_ANIMATION_7" val="4"/>
  <p:tag name="ANNOTATION_ROTATION_7" val="0"/>
  <p:tag name="ANNOTATION_SUB_TYPE_7" val="3"/>
  <p:tag name="ANNOTATION_LOOP_COUNT_7" val="1"/>
  <p:tag name="ANNOTATION_BOX_RADIUS_7" val="0"/>
  <p:tag name="ANNOTATION_SCALE_7" val="100"/>
  <p:tag name="ANNOTATION_BORDER_ALPHA_7" val="100"/>
  <p:tag name="ANNOTATION_BORDER_COLOR_7" val="16777215"/>
  <p:tag name="ANNOTATION_FILL_COLOR_7" val="3969653"/>
  <p:tag name="ANNOTATION_FILL_ALPHA_7" val="100"/>
  <p:tag name="ANNOTATION_BORDER_WIDTH_7" val="3"/>
  <p:tag name="ANNOTATION_SLIDE_WIDTH_7" val="960"/>
  <p:tag name="ANNOTATION_SLIDE_HEIGHT_7" val="720"/>
  <p:tag name="ANNOTATION_COUNT" val="7"/>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280"/>
  <p:tag name="ARTICULATE_AUDIO_RECORDED" val="1"/>
  <p:tag name="ELAPSEDTIME" val="17.1"/>
  <p:tag name="ANNOTATION_TYPE_1" val="0"/>
  <p:tag name="ANNOTATION_START_1" val="0.8"/>
  <p:tag name="ANNOTATION_END_1" val="4.5"/>
  <p:tag name="ANNOTATION_TOP_1" val="329"/>
  <p:tag name="ANNOTATION_LEFT_1" val="90"/>
  <p:tag name="ANNOTATION_WIDTH_1" val="150"/>
  <p:tag name="ANNOTATION_HEIGHT_1" val="150"/>
  <p:tag name="ANNOTATION_ANIMATION_1" val="4"/>
  <p:tag name="ANNOTATION_ROTATION_1" val="0"/>
  <p:tag name="ANNOTATION_SUB_TYPE_1" val="3"/>
  <p:tag name="ANNOTATION_LOOP_COUNT_1" val="1"/>
  <p:tag name="ANNOTATION_BOX_RADIUS_1" val="0"/>
  <p:tag name="ANNOTATION_SCALE_1" val="100"/>
  <p:tag name="ANNOTATION_BORDER_ALPHA_1" val="100"/>
  <p:tag name="ANNOTATION_BORDER_COLOR_1" val="16777215"/>
  <p:tag name="ANNOTATION_FILL_COLOR_1" val="3969653"/>
  <p:tag name="ANNOTATION_FILL_ALPHA_1" val="100"/>
  <p:tag name="ANNOTATION_BORDER_WIDTH_1" val="3"/>
  <p:tag name="ANNOTATION_SLIDE_WIDTH_1" val="960"/>
  <p:tag name="ANNOTATION_SLIDE_HEIGHT_1" val="720"/>
  <p:tag name="ANNOTATION_TYPE_2" val="1"/>
  <p:tag name="ANNOTATION_START_2" val="4.5"/>
  <p:tag name="ANNOTATION_END_2" val="14.6"/>
  <p:tag name="ANNOTATION_TOP_2" val="462"/>
  <p:tag name="ANNOTATION_LEFT_2" val="26"/>
  <p:tag name="ANNOTATION_WIDTH_2" val="599"/>
  <p:tag name="ANNOTATION_HEIGHT_2" val="168"/>
  <p:tag name="ANNOTATION_ANIMATION_2" val="2"/>
  <p:tag name="ANNOTATION_ROTATION_2" val="0"/>
  <p:tag name="ANNOTATION_SUB_TYPE_2" val="9"/>
  <p:tag name="ANNOTATION_LOOP_COUNT_2" val="3"/>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NNOTATION_TYPE_3" val="0"/>
  <p:tag name="ANNOTATION_START_3" val="14.6"/>
  <p:tag name="ANNOTATION_TOP_3" val="652"/>
  <p:tag name="ANNOTATION_LEFT_3" val="51"/>
  <p:tag name="ANNOTATION_WIDTH_3" val="150"/>
  <p:tag name="ANNOTATION_HEIGHT_3" val="150"/>
  <p:tag name="ANNOTATION_ANIMATION_3" val="4"/>
  <p:tag name="ANNOTATION_ROTATION_3" val="0"/>
  <p:tag name="ANNOTATION_SUB_TYPE_3" val="3"/>
  <p:tag name="ANNOTATION_LOOP_COUNT_3" val="1"/>
  <p:tag name="ANNOTATION_BOX_RADIUS_3" val="0"/>
  <p:tag name="ANNOTATION_SCALE_3" val="100"/>
  <p:tag name="ANNOTATION_BORDER_ALPHA_3" val="100"/>
  <p:tag name="ANNOTATION_BORDER_COLOR_3" val="16777215"/>
  <p:tag name="ANNOTATION_FILL_COLOR_3" val="3969653"/>
  <p:tag name="ANNOTATION_FILL_ALPHA_3" val="100"/>
  <p:tag name="ANNOTATION_BORDER_WIDTH_3" val="3"/>
  <p:tag name="ANNOTATION_SLIDE_WIDTH_3" val="960"/>
  <p:tag name="ANNOTATION_SLIDE_HEIGHT_3" val="720"/>
  <p:tag name="ANNOTATION_COUNT" val="3"/>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78"/>
  <p:tag name="ARTICULATE_AUDIO_RECORDED" val="1"/>
  <p:tag name="ELAPSEDTIME" val="7.2"/>
  <p:tag name="ANNOTATION_TYPE_1" val="0"/>
  <p:tag name="ANNOTATION_START_1" val="1.9"/>
  <p:tag name="ANNOTATION_TOP_1" val="652"/>
  <p:tag name="ANNOTATION_LEFT_1" val="192"/>
  <p:tag name="ANNOTATION_WIDTH_1" val="150"/>
  <p:tag name="ANNOTATION_HEIGHT_1" val="150"/>
  <p:tag name="ANNOTATION_ANIMATION_1" val="4"/>
  <p:tag name="ANNOTATION_ROTATION_1" val="0"/>
  <p:tag name="ANNOTATION_SUB_TYPE_1" val="3"/>
  <p:tag name="ANNOTATION_LOOP_COUNT_1" val="1"/>
  <p:tag name="ANNOTATION_BOX_RADIUS_1" val="0"/>
  <p:tag name="ANNOTATION_SCALE_1" val="100"/>
  <p:tag name="ANNOTATION_BORDER_ALPHA_1" val="100"/>
  <p:tag name="ANNOTATION_BORDER_COLOR_1" val="16777215"/>
  <p:tag name="ANNOTATION_FILL_COLOR_1" val="3969653"/>
  <p:tag name="ANNOTATION_FILL_ALPHA_1" val="100"/>
  <p:tag name="ANNOTATION_BORDER_WIDTH_1" val="3"/>
  <p:tag name="ANNOTATION_SLIDE_WIDTH_1" val="960"/>
  <p:tag name="ANNOTATION_SLIDE_HEIGHT_1" val="720"/>
  <p:tag name="ANNOTATION_COUNT" val="1"/>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9"/>
  <p:tag name="ARTICULATE_AUDIO_RECORDED" val="1"/>
  <p:tag name="ELAPSEDTIME" val="20.6"/>
  <p:tag name="ANNOTATION_TYPE_1" val="1"/>
  <p:tag name="ANNOTATION_START_1" val="4.4"/>
  <p:tag name="ANNOTATION_END_1" val="8.8"/>
  <p:tag name="ANNOTATION_TOP_1" val="165"/>
  <p:tag name="ANNOTATION_LEFT_1" val="13"/>
  <p:tag name="ANNOTATION_WIDTH_1" val="640"/>
  <p:tag name="ANNOTATION_HEIGHT_1" val="125"/>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TYPE_2" val="0"/>
  <p:tag name="ANNOTATION_START_2" val="8.8"/>
  <p:tag name="ANNOTATION_END_2" val="13.3"/>
  <p:tag name="ANNOTATION_TOP_2" val="147"/>
  <p:tag name="ANNOTATION_LEFT_2" val="18"/>
  <p:tag name="ANNOTATION_WIDTH_2" val="150"/>
  <p:tag name="ANNOTATION_HEIGHT_2" val="150"/>
  <p:tag name="ANNOTATION_ANIMATION_2" val="3"/>
  <p:tag name="ANNOTATION_ROTATION_2" val="27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3"/>
  <p:tag name="ANNOTATION_SLIDE_WIDTH_2" val="960"/>
  <p:tag name="ANNOTATION_SLIDE_HEIGHT_2" val="720"/>
  <p:tag name="ANNOTATION_TYPE_3" val="1"/>
  <p:tag name="ANNOTATION_START_3" val="13.3"/>
  <p:tag name="ANNOTATION_TOP_3" val="286"/>
  <p:tag name="ANNOTATION_LEFT_3" val="14"/>
  <p:tag name="ANNOTATION_WIDTH_3" val="611"/>
  <p:tag name="ANNOTATION_HEIGHT_3" val="239"/>
  <p:tag name="ANNOTATION_ANIMATION_3" val="2"/>
  <p:tag name="ANNOTATION_ROTATION_3" val="0"/>
  <p:tag name="ANNOTATION_SUB_TYPE_3" val="9"/>
  <p:tag name="ANNOTATION_LOOP_COUNT_3" val="3"/>
  <p:tag name="ANNOTATION_BOX_RADIUS_3" val="5"/>
  <p:tag name="ANNOTATION_SCALE_3" val="0"/>
  <p:tag name="ANNOTATION_BORDER_ALPHA_3" val="100"/>
  <p:tag name="ANNOTATION_BORDER_COLOR_3" val="0"/>
  <p:tag name="ANNOTATION_FILL_COLOR_3" val="255"/>
  <p:tag name="ANNOTATION_FILL_ALPHA_3" val="100"/>
  <p:tag name="ANNOTATION_BORDER_WIDTH_3" val="3"/>
  <p:tag name="ANNOTATION_SLIDE_WIDTH_3" val="960"/>
  <p:tag name="ANNOTATION_SLIDE_HEIGHT_3" val="720"/>
  <p:tag name="ANNOTATION_COUNT" val="3"/>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NNOTATION_TYPE_1" val="2"/>
  <p:tag name="ANNOTATION_START_1" val="2.6"/>
  <p:tag name="ANNOTATION_END_1" val="2.6"/>
  <p:tag name="ANNOTATION_TOP_1" val="-61"/>
  <p:tag name="ANNOTATION_LEFT_1" val="-61"/>
  <p:tag name="ANNOTATION_WIDTH_1" val="1082"/>
  <p:tag name="ANNOTATION_HEIGHT_1" val="84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SLIDE_WIDTH_1" val="960"/>
  <p:tag name="ANNOTATION_SLIDE_HEIGHT_1" val="720"/>
  <p:tag name="ANNOTATION_TYPE_2" val="2"/>
  <p:tag name="ANNOTATION_START_2" val="2.6"/>
  <p:tag name="ANNOTATION_TOP_2" val="91"/>
  <p:tag name="ANNOTATION_LEFT_2" val="19"/>
  <p:tag name="ANNOTATION_WIDTH_2" val="404"/>
  <p:tag name="ANNOTATION_HEIGHT_2" val="10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SLIDE_WIDTH_2" val="960"/>
  <p:tag name="ANNOTATION_SLIDE_HEIGHT_2" val="720"/>
  <p:tag name="ARTICULATE_NAV_LEVEL" val="1"/>
  <p:tag name="ARTICULATE_SLIDE_PRESENTER_GUID" val="65ccdd46-50b7-492d-95dd-fcb895c3276c"/>
  <p:tag name="ARTICULATE_SLIDE_PAUSE" val="0"/>
  <p:tag name="ARTICULATE_LOCK_SLIDE" val="0"/>
  <p:tag name="ARTICULATE_HIDE_SLIDE" val="0"/>
  <p:tag name="ARTICULATE_PLAYER_CONTROL_PREVIOUS" val="True"/>
  <p:tag name="ARTICULATE_PLAYER_CONTROL_NEXT" val="True"/>
  <p:tag name="AUDIO_ID" val="272"/>
  <p:tag name="ARTICULATE_AUDIO_RECORDED" val="1"/>
  <p:tag name="ELAPSEDTIME" val="7.6"/>
  <p:tag name="ANNOTATION_COUNT" val="0"/>
  <p:tag name="ARTICULATE_USED_LAYOUT" val="1"/>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65ccdd46-50b7-492d-95dd-fcb895c3276c"/>
  <p:tag name="ARTICULATE_SLIDE_PAUSE" val="0"/>
  <p:tag name="ARTICULATE_LOCK_SLIDE" val="0"/>
  <p:tag name="ARTICULATE_HIDE_SLIDE" val="0"/>
  <p:tag name="ARTICULATE_PLAYER_CONTROL_PREVIOUS" val="True"/>
  <p:tag name="ARTICULATE_PLAYER_CONTROL_NEXT" val="True"/>
  <p:tag name="AUDIO_ID" val="262"/>
  <p:tag name="ARTICULATE_AUDIO_RECORDED" val="1"/>
  <p:tag name="ELAPSEDTIME" val="14.5"/>
  <p:tag name="ANNOTATION_TYPE_1" val="1"/>
  <p:tag name="ANNOTATION_START_1" val="4.6"/>
  <p:tag name="ANNOTATION_END_1" val="8.5"/>
  <p:tag name="ANNOTATION_TOP_1" val="232"/>
  <p:tag name="ANNOTATION_LEFT_1" val="12"/>
  <p:tag name="ANNOTATION_WIDTH_1" val="45"/>
  <p:tag name="ANNOTATION_HEIGHT_1" val="13"/>
  <p:tag name="ANNOTATION_ANIMATION_1" val="2"/>
  <p:tag name="ANNOTATION_ROTATION_1" val="0"/>
  <p:tag name="ANNOTATION_SUB_TYPE_1" val="9"/>
  <p:tag name="ANNOTATION_LOOP_COUNT_1" val="3"/>
  <p:tag name="ANNOTATION_BOX_RADIUS_1" val="5"/>
  <p:tag name="ANNOTATION_SCALE_1" val="0"/>
  <p:tag name="ANNOTATION_BORDER_ALPHA_1" val="100"/>
  <p:tag name="ANNOTATION_BORDER_COLOR_1" val="0"/>
  <p:tag name="ANNOTATION_FILL_COLOR_1" val="255"/>
  <p:tag name="ANNOTATION_FILL_ALPHA_1" val="100"/>
  <p:tag name="ANNOTATION_BORDER_WIDTH_1" val="3"/>
  <p:tag name="ANNOTATION_SLIDE_WIDTH_1" val="960"/>
  <p:tag name="ANNOTATION_SLIDE_HEIGHT_1" val="720"/>
  <p:tag name="ANNOTATION_TYPE_2" val="1"/>
  <p:tag name="ANNOTATION_START_2" val="8.5"/>
  <p:tag name="ANNOTATION_END_2" val="11.8"/>
  <p:tag name="ANNOTATION_TOP_2" val="300"/>
  <p:tag name="ANNOTATION_LEFT_2" val="18"/>
  <p:tag name="ANNOTATION_WIDTH_2" val="61"/>
  <p:tag name="ANNOTATION_HEIGHT_2" val="14"/>
  <p:tag name="ANNOTATION_ANIMATION_2" val="2"/>
  <p:tag name="ANNOTATION_ROTATION_2" val="0"/>
  <p:tag name="ANNOTATION_SUB_TYPE_2" val="9"/>
  <p:tag name="ANNOTATION_LOOP_COUNT_2" val="3"/>
  <p:tag name="ANNOTATION_BOX_RADIUS_2" val="5"/>
  <p:tag name="ANNOTATION_SCALE_2" val="0"/>
  <p:tag name="ANNOTATION_BORDER_ALPHA_2" val="100"/>
  <p:tag name="ANNOTATION_BORDER_COLOR_2" val="0"/>
  <p:tag name="ANNOTATION_FILL_COLOR_2" val="255"/>
  <p:tag name="ANNOTATION_FILL_ALPHA_2" val="100"/>
  <p:tag name="ANNOTATION_BORDER_WIDTH_2" val="3"/>
  <p:tag name="ANNOTATION_SLIDE_WIDTH_2" val="960"/>
  <p:tag name="ANNOTATION_SLIDE_HEIGHT_2" val="720"/>
  <p:tag name="ANNOTATION_TYPE_3" val="2"/>
  <p:tag name="ANNOTATION_START_3" val="11.8"/>
  <p:tag name="ANNOTATION_END_3" val="11.8"/>
  <p:tag name="ANNOTATION_TOP_3" val="-50"/>
  <p:tag name="ANNOTATION_LEFT_3" val="-50"/>
  <p:tag name="ANNOTATION_WIDTH_3" val="1061"/>
  <p:tag name="ANNOTATION_HEIGHT_3" val="821"/>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SLIDE_WIDTH_3" val="960"/>
  <p:tag name="ANNOTATION_SLIDE_HEIGHT_3" val="720"/>
  <p:tag name="ANNOTATION_TYPE_4" val="2"/>
  <p:tag name="ANNOTATION_START_4" val="11.8"/>
  <p:tag name="ANNOTATION_TOP_4" val="314"/>
  <p:tag name="ANNOTATION_LEFT_4" val="36"/>
  <p:tag name="ANNOTATION_WIDTH_4" val="89"/>
  <p:tag name="ANNOTATION_HEIGHT_4" val="20"/>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720"/>
  <p:tag name="ANNOTATION_COUNT" val="4"/>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NNOTATION_TYPE_4" val="2"/>
  <p:tag name="ANNOTATION_START_4" val="14.3"/>
  <p:tag name="ANNOTATION_TOP_4" val="-61"/>
  <p:tag name="ANNOTATION_LEFT_4" val="-61"/>
  <p:tag name="ANNOTATION_WIDTH_4" val="1082"/>
  <p:tag name="ANNOTATION_HEIGHT_4" val="843"/>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16777215"/>
  <p:tag name="ANNOTATION_FILL_COLOR_4" val="855309"/>
  <p:tag name="ANNOTATION_FILL_ALPHA_4" val="50"/>
  <p:tag name="ANNOTATION_BORDER_WIDTH_4" val="2"/>
  <p:tag name="ANNOTATION_SLIDE_WIDTH_4" val="960"/>
  <p:tag name="ANNOTATION_SLIDE_HEIGHT_4" val="720"/>
  <p:tag name="ANNOTATION_TYPE_2" val="0"/>
  <p:tag name="ANNOTATION_START_2" val="5.1"/>
  <p:tag name="ANNOTATION_END_2" val="7.5"/>
  <p:tag name="ANNOTATION_TOP_2" val="203"/>
  <p:tag name="ANNOTATION_LEFT_2" val="40"/>
  <p:tag name="ANNOTATION_WIDTH_2" val="183"/>
  <p:tag name="ANNOTATION_HEIGHT_2" val="183"/>
  <p:tag name="ANNOTATION_ANIMATION_2" val="3"/>
  <p:tag name="ANNOTATION_ROTATION_2" val="27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720"/>
  <p:tag name="ANNOTATION_TYPE_3" val="2"/>
  <p:tag name="ANNOTATION_START_3" val="7.5"/>
  <p:tag name="ANNOTATION_TOP_3" val="-61"/>
  <p:tag name="ANNOTATION_LEFT_3" val="-61"/>
  <p:tag name="ANNOTATION_WIDTH_3" val="1082"/>
  <p:tag name="ANNOTATION_HEIGHT_3" val="84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SLIDE_WIDTH_3" val="960"/>
  <p:tag name="ANNOTATION_SLIDE_HEIGHT_3" val="720"/>
  <p:tag name="ARTICULATE_NAV_LEVEL" val="1"/>
  <p:tag name="ARTICULATE_SLIDE_PRESENTER_GUID" val="65ccdd46-50b7-492d-95dd-fcb895c3276c"/>
  <p:tag name="ARTICULATE_SLIDE_PAUSE" val="0"/>
  <p:tag name="ARTICULATE_LOCK_SLIDE" val="0"/>
  <p:tag name="ARTICULATE_HIDE_SLIDE" val="0"/>
  <p:tag name="ARTICULATE_PLAYER_CONTROL_PREVIOUS" val="True"/>
  <p:tag name="ARTICULATE_PLAYER_CONTROL_NEXT" val="True"/>
  <p:tag name="AUDIO_ID" val="263"/>
  <p:tag name="ARTICULATE_AUDIO_RECORDED" val="1"/>
  <p:tag name="ELAPSEDTIME" val="5.1"/>
  <p:tag name="ANNOTATION_TYPE_1" val="0"/>
  <p:tag name="ANNOTATION_START_1" val="1.0"/>
  <p:tag name="ANNOTATION_TOP_1" val="190"/>
  <p:tag name="ANNOTATION_LEFT_1" val="158"/>
  <p:tag name="ANNOTATION_WIDTH_1" val="150"/>
  <p:tag name="ANNOTATION_HEIGHT_1" val="150"/>
  <p:tag name="ANNOTATION_ANIMATION_1" val="3"/>
  <p:tag name="ANNOTATION_ROTATION_1" val="180"/>
  <p:tag name="ANNOTATION_SUB_TYPE_1" val="2"/>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720"/>
  <p:tag name="ANNOTATION_COUNT" val="1"/>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73"/>
  <p:tag name="ARTICULATE_AUDIO_RECORDED" val="1"/>
  <p:tag name="TIMELINE" val="13.9/32.2/37.9/42.5"/>
  <p:tag name="ELAPSEDTIME" val="66.1"/>
  <p:tag name="ANNOTATION_TYPE_1" val="0"/>
  <p:tag name="ANNOTATION_START_1" val="6.0"/>
  <p:tag name="ANNOTATION_END_1" val="9.2"/>
  <p:tag name="ANNOTATION_TOP_1" val="232"/>
  <p:tag name="ANNOTATION_LEFT_1" val="143"/>
  <p:tag name="ANNOTATION_WIDTH_1" val="150"/>
  <p:tag name="ANNOTATION_HEIGHT_1" val="150"/>
  <p:tag name="ANNOTATION_ANIMATION_1" val="3"/>
  <p:tag name="ANNOTATION_ROTATION_1" val="180"/>
  <p:tag name="ANNOTATION_SUB_TYPE_1" val="2"/>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3"/>
  <p:tag name="ANNOTATION_SLIDE_WIDTH_1" val="960"/>
  <p:tag name="ANNOTATION_SLIDE_HEIGHT_1" val="720"/>
  <p:tag name="ANNOTATION_TYPE_2" val="0"/>
  <p:tag name="ANNOTATION_START_2" val="9.2"/>
  <p:tag name="ANNOTATION_END_2" val="13.4"/>
  <p:tag name="ANNOTATION_TOP_2" val="231"/>
  <p:tag name="ANNOTATION_LEFT_2" val="418"/>
  <p:tag name="ANNOTATION_WIDTH_2" val="150"/>
  <p:tag name="ANNOTATION_HEIGHT_2" val="150"/>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3"/>
  <p:tag name="ANNOTATION_SLIDE_WIDTH_2" val="960"/>
  <p:tag name="ANNOTATION_SLIDE_HEIGHT_2" val="720"/>
  <p:tag name="ANNOTATION_TYPE_3" val="2"/>
  <p:tag name="ANNOTATION_START_3" val="13.4"/>
  <p:tag name="ANNOTATION_END_3" val="18.4"/>
  <p:tag name="ANNOTATION_TOP_3" val="-50"/>
  <p:tag name="ANNOTATION_LEFT_3" val="-50"/>
  <p:tag name="ANNOTATION_WIDTH_3" val="1061"/>
  <p:tag name="ANNOTATION_HEIGHT_3" val="821"/>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SLIDE_WIDTH_3" val="960"/>
  <p:tag name="ANNOTATION_SLIDE_HEIGHT_3" val="720"/>
  <p:tag name="ANNOTATION_TYPE_4" val="0"/>
  <p:tag name="ANNOTATION_START_4" val="18.4"/>
  <p:tag name="ANNOTATION_END_4" val="29.4"/>
  <p:tag name="ANNOTATION_TOP_4" val="464"/>
  <p:tag name="ANNOTATION_LEFT_4" val="120"/>
  <p:tag name="ANNOTATION_WIDTH_4" val="150"/>
  <p:tag name="ANNOTATION_HEIGHT_4" val="150"/>
  <p:tag name="ANNOTATION_ANIMATION_4" val="3"/>
  <p:tag name="ANNOTATION_ROTATION_4" val="180"/>
  <p:tag name="ANNOTATION_SUB_TYPE_4" val="2"/>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720"/>
  <p:tag name="ANNOTATION_TYPE_5" val="2"/>
  <p:tag name="ANNOTATION_START_5" val="29.4"/>
  <p:tag name="ANNOTATION_END_5" val="33.6"/>
  <p:tag name="ANNOTATION_TOP_5" val="-50"/>
  <p:tag name="ANNOTATION_LEFT_5" val="-50"/>
  <p:tag name="ANNOTATION_WIDTH_5" val="1061"/>
  <p:tag name="ANNOTATION_HEIGHT_5" val="821"/>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SLIDE_WIDTH_5" val="960"/>
  <p:tag name="ANNOTATION_SLIDE_HEIGHT_5" val="720"/>
  <p:tag name="ANNOTATION_TYPE_6" val="1"/>
  <p:tag name="ANNOTATION_START_6" val="33.6"/>
  <p:tag name="ANNOTATION_END_6" val="36.5"/>
  <p:tag name="ANNOTATION_TOP_6" val="536"/>
  <p:tag name="ANNOTATION_LEFT_6" val="70"/>
  <p:tag name="ANNOTATION_WIDTH_6" val="313"/>
  <p:tag name="ANNOTATION_HEIGHT_6" val="23"/>
  <p:tag name="ANNOTATION_ANIMATION_6" val="2"/>
  <p:tag name="ANNOTATION_ROTATION_6" val="0"/>
  <p:tag name="ANNOTATION_SUB_TYPE_6" val="9"/>
  <p:tag name="ANNOTATION_LOOP_COUNT_6" val="3"/>
  <p:tag name="ANNOTATION_BOX_RADIUS_6" val="5"/>
  <p:tag name="ANNOTATION_SCALE_6" val="0"/>
  <p:tag name="ANNOTATION_BORDER_ALPHA_6" val="100"/>
  <p:tag name="ANNOTATION_BORDER_COLOR_6" val="0"/>
  <p:tag name="ANNOTATION_FILL_COLOR_6" val="255"/>
  <p:tag name="ANNOTATION_FILL_ALPHA_6" val="100"/>
  <p:tag name="ANNOTATION_BORDER_WIDTH_6" val="3"/>
  <p:tag name="ANNOTATION_SLIDE_WIDTH_6" val="960"/>
  <p:tag name="ANNOTATION_SLIDE_HEIGHT_6" val="720"/>
  <p:tag name="ANNOTATION_TYPE_7" val="2"/>
  <p:tag name="ANNOTATION_START_7" val="36.5"/>
  <p:tag name="ANNOTATION_END_7" val="40.0"/>
  <p:tag name="ANNOTATION_TOP_7" val="-50"/>
  <p:tag name="ANNOTATION_LEFT_7" val="-50"/>
  <p:tag name="ANNOTATION_WIDTH_7" val="1061"/>
  <p:tag name="ANNOTATION_HEIGHT_7" val="821"/>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SLIDE_WIDTH_7" val="960"/>
  <p:tag name="ANNOTATION_SLIDE_HEIGHT_7" val="720"/>
  <p:tag name="ANNOTATION_TYPE_8" val="2"/>
  <p:tag name="ANNOTATION_START_8" val="40.0"/>
  <p:tag name="ANNOTATION_END_8" val="47.7"/>
  <p:tag name="ANNOTATION_TOP_8" val="-50"/>
  <p:tag name="ANNOTATION_LEFT_8" val="-50"/>
  <p:tag name="ANNOTATION_WIDTH_8" val="1061"/>
  <p:tag name="ANNOTATION_HEIGHT_8" val="821"/>
  <p:tag name="ANNOTATION_ANIMATION_8" val="4"/>
  <p:tag name="ANNOTATION_ROTATION_8" val="0"/>
  <p:tag name="ANNOTATION_SUB_TYPE_8" val="11"/>
  <p:tag name="ANNOTATION_LOOP_COUNT_8" val="1"/>
  <p:tag name="ANNOTATION_BOX_RADIUS_8" val="0"/>
  <p:tag name="ANNOTATION_SCALE_8" val="0"/>
  <p:tag name="ANNOTATION_BORDER_ALPHA_8" val="100"/>
  <p:tag name="ANNOTATION_BORDER_COLOR_8" val="16777215"/>
  <p:tag name="ANNOTATION_FILL_COLOR_8" val="855309"/>
  <p:tag name="ANNOTATION_FILL_ALPHA_8" val="50"/>
  <p:tag name="ANNOTATION_BORDER_WIDTH_8" val="2"/>
  <p:tag name="ANNOTATION_SLIDE_WIDTH_8" val="960"/>
  <p:tag name="ANNOTATION_SLIDE_HEIGHT_8" val="720"/>
  <p:tag name="ANNOTATION_TYPE_9" val="1"/>
  <p:tag name="ANNOTATION_START_9" val="47.7"/>
  <p:tag name="ANNOTATION_TOP_9" val="182"/>
  <p:tag name="ANNOTATION_LEFT_9" val="14"/>
  <p:tag name="ANNOTATION_WIDTH_9" val="637"/>
  <p:tag name="ANNOTATION_HEIGHT_9" val="227"/>
  <p:tag name="ANNOTATION_ANIMATION_9" val="2"/>
  <p:tag name="ANNOTATION_ROTATION_9" val="0"/>
  <p:tag name="ANNOTATION_SUB_TYPE_9" val="9"/>
  <p:tag name="ANNOTATION_LOOP_COUNT_9" val="3"/>
  <p:tag name="ANNOTATION_BOX_RADIUS_9" val="5"/>
  <p:tag name="ANNOTATION_SCALE_9" val="0"/>
  <p:tag name="ANNOTATION_BORDER_ALPHA_9" val="100"/>
  <p:tag name="ANNOTATION_BORDER_COLOR_9" val="0"/>
  <p:tag name="ANNOTATION_FILL_COLOR_9" val="255"/>
  <p:tag name="ANNOTATION_FILL_ALPHA_9" val="100"/>
  <p:tag name="ANNOTATION_BORDER_WIDTH_9" val="3"/>
  <p:tag name="ANNOTATION_SLIDE_WIDTH_9" val="960"/>
  <p:tag name="ANNOTATION_SLIDE_HEIGHT_9" val="720"/>
  <p:tag name="ANNOTATION_COUNT" val="9"/>
  <p:tag name="ARTICULATE_USED_LAYOUT" val="2"/>
</p:tagLst>
</file>

<file path=ppt/theme/theme1.xml><?xml version="1.0" encoding="utf-8"?>
<a:theme xmlns:a="http://schemas.openxmlformats.org/drawingml/2006/main" name="Office 佈景主題">
  <a:themeElements>
    <a:clrScheme name="2012/05策略會報告">
      <a:dk1>
        <a:sysClr val="windowText" lastClr="000000"/>
      </a:dk1>
      <a:lt1>
        <a:sysClr val="window" lastClr="FFFFFF"/>
      </a:lt1>
      <a:dk2>
        <a:srgbClr val="1F497D"/>
      </a:dk2>
      <a:lt2>
        <a:srgbClr val="EEECE1"/>
      </a:lt2>
      <a:accent1>
        <a:srgbClr val="FE9C05"/>
      </a:accent1>
      <a:accent2>
        <a:srgbClr val="348EF8"/>
      </a:accent2>
      <a:accent3>
        <a:srgbClr val="7FC807"/>
      </a:accent3>
      <a:accent4>
        <a:srgbClr val="8CBEFF"/>
      </a:accent4>
      <a:accent5>
        <a:srgbClr val="009800"/>
      </a:accent5>
      <a:accent6>
        <a:srgbClr val="DCDCDC"/>
      </a:accent6>
      <a:hlink>
        <a:srgbClr val="0000FF"/>
      </a:hlink>
      <a:folHlink>
        <a:srgbClr val="800080"/>
      </a:folHlink>
    </a:clrScheme>
    <a:fontScheme name="2012/05策略會報告">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5180</TotalTime>
  <Words>357</Words>
  <Application>Microsoft Office PowerPoint</Application>
  <PresentationFormat>如螢幕大小 (4:3)</PresentationFormat>
  <Paragraphs>71</Paragraphs>
  <Slides>10</Slides>
  <Notes>10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AGP系統介紹     – 成衣發貨管理    - 裝箱計劃</vt:lpstr>
      <vt:lpstr>裝箱計劃</vt:lpstr>
      <vt:lpstr>新增裝箱計劃</vt:lpstr>
      <vt:lpstr>發貨信息</vt:lpstr>
      <vt:lpstr>出貨數量</vt:lpstr>
      <vt:lpstr>裝箱明細</vt:lpstr>
      <vt:lpstr>添加貨箱</vt:lpstr>
      <vt:lpstr>貨箱數量明細</vt:lpstr>
      <vt:lpstr>完成裝箱計劃</vt:lpstr>
      <vt:lpstr>查詢裝箱計劃</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AGP系統操作畫面</dc:title>
  <dc:creator>PC</dc:creator>
  <cp:lastModifiedBy>fenc21227</cp:lastModifiedBy>
  <cp:revision>214</cp:revision>
  <dcterms:created xsi:type="dcterms:W3CDTF">2015-10-26T00:44:04Z</dcterms:created>
  <dcterms:modified xsi:type="dcterms:W3CDTF">2015-12-04T08:54:30Z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00 基础数据--1 尺寸组</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042B403F-371E-48D4-3F3B-091A3F3F747D</vt:lpwstr>
  </property>
  <property fmtid="{D5CDD505-2E9C-101B-9397-08002B2CF9AE}" pid="6" name="ArticulateProjectFull">
    <vt:lpwstr>C:\Users\fenc21227\Desktop\SOP-PPT\05 成衣發貨管理\05 成衣發貨管理--1.裝箱計劃.ppta</vt:lpwstr>
  </property>
</Properties>
</file>