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0" r:id="rId3"/>
    <p:sldId id="261" r:id="rId4"/>
    <p:sldId id="262" r:id="rId5"/>
    <p:sldId id="263" r:id="rId6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4947C-45E8-4B1C-9F2F-450D54D77F45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A01D6-1E41-44DC-91DD-D0559185D6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78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602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212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573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18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8501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45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6024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6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81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94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4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463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6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97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22181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6120680" cy="2825185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 SYSTEM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</a:t>
            </a: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ORDER MANAGEMENT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ORDER OPERATION</a:t>
            </a:r>
            <a:endParaRPr lang="zh-TW" altLang="en-US" sz="2800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883396" y="2132856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tx2"/>
                </a:solidFill>
                <a:latin typeface="微軟正黑體" panose="020B0604030504040204" pitchFamily="34" charset="-120"/>
              </a:rPr>
              <a:t>Create/modify order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Search order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tx2"/>
                </a:solidFill>
                <a:latin typeface="微軟正黑體" panose="020B0604030504040204" pitchFamily="34" charset="-120"/>
              </a:rPr>
              <a:t>Modify order unit price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Modify order final quantity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FX unit price confirm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bg1"/>
                </a:solidFill>
                <a:latin typeface="微軟正黑體" panose="020B0604030504040204" pitchFamily="34" charset="-120"/>
              </a:rPr>
              <a:t>Add customer PO 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Editor- Irene </a:t>
            </a:r>
            <a:br>
              <a:rPr lang="en-US" altLang="zh-TW" dirty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45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customer PO 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23528" y="692696"/>
            <a:ext cx="882047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Enter order management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order operation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[OD010] add customer PO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556792"/>
            <a:ext cx="8470900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1099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FEPO </a:t>
            </a:r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cần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thêm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PO </a:t>
            </a:r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khách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hàng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323528" y="692696"/>
            <a:ext cx="88204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Kết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những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PO ở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trạng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Open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729063"/>
            <a:ext cx="266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8749968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006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customer PO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Base info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Hệ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đưa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 err="1" smtClean="0">
                <a:solidFill>
                  <a:srgbClr val="01377F"/>
                </a:solidFill>
              </a:rPr>
              <a:t>COMB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detail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Hệ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đưa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3075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299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customer PO 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Customer PO detail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hệ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xuất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mối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giống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như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create/modify order</a:t>
            </a:r>
            <a:endParaRPr lang="en-US" altLang="zh-TW" sz="1500" b="1" u="sng" dirty="0" smtClean="0">
              <a:solidFill>
                <a:srgbClr val="01377F"/>
              </a:solidFill>
            </a:endParaRPr>
          </a:p>
          <a:p>
            <a:endParaRPr lang="en-US" altLang="zh-TW" sz="1500" b="1" u="sng" dirty="0" smtClean="0">
              <a:solidFill>
                <a:srgbClr val="01377F"/>
              </a:solidFill>
            </a:endParaRPr>
          </a:p>
          <a:p>
            <a:endParaRPr lang="en-US" altLang="zh-TW" sz="1500" b="1" u="sng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**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sau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vượt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quá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mỗi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combo .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các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bước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thực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đề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gì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xin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tham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khảo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tiến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create / modify order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3717032"/>
            <a:ext cx="2476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405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USED_PAGE_ORIENTATION" val="1"/>
  <p:tag name="ARTICULATE_USED_PAGE_SIZE" val="1"/>
  <p:tag name="ARTICULATE_PROJECT_OPEN" val="0"/>
  <p:tag name="TAG_BACKING_FORM_KEY" val="3606034-c:\users\fenc21227\desktop\2-order\01 訂單處理--6. add customer po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3"/>
  <p:tag name="ARTICULATE_AUDIO_RECORDED" val="1"/>
  <p:tag name="ELAPSEDTIME" val="20.6"/>
  <p:tag name="ARTICULATE_USED_LAYOUT" val="2"/>
  <p:tag name="ARTICULATE_SLIDE_THUMBNAIL_REFRESH" val="1"/>
  <p:tag name="ANNOTATION_TYPE_1" val="1"/>
  <p:tag name="ANNOTATION_START_1" val="4.5"/>
  <p:tag name="ANNOTATION_END_1" val="19.5"/>
  <p:tag name="ANNOTATION_TOP_1" val="509"/>
  <p:tag name="ANNOTATION_LEFT_1" val="6"/>
  <p:tag name="ANNOTATION_WIDTH_1" val="656"/>
  <p:tag name="ANNOTATION_HEIGHT_1" val="173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19.5"/>
  <p:tag name="ANNOTATION_TOP_2" val="128"/>
  <p:tag name="ANNOTATION_LEFT_2" val="9"/>
  <p:tag name="ANNOTATION_WIDTH_2" val="25"/>
  <p:tag name="ANNOTATION_HEIGHT_2" val="27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5"/>
  <p:tag name="ARTICULATE_AUDIO_RECORDED" val="1"/>
  <p:tag name="ELAPSEDTIME" val="6.5"/>
  <p:tag name="ARTICULATE_USED_LAYOUT" val="1"/>
  <p:tag name="ANNOTATION_TYPE_1" val="2"/>
  <p:tag name="ANNOTATION_START_1" val="3.5"/>
  <p:tag name="ANNOTATION_END_1" val="3.5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3.5"/>
  <p:tag name="ANNOTATION_TOP_2" val="440"/>
  <p:tag name="ANNOTATION_LEFT_2" val="591"/>
  <p:tag name="ANNOTATION_WIDTH_2" val="357"/>
  <p:tag name="ANNOTATION_HEIGHT_2" val="99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0"/>
  <p:tag name="ARTICULATE_AUDIO_RECORDED" val="1"/>
  <p:tag name="ELAPSEDTIME" val="36.2"/>
  <p:tag name="ARTICULATE_USED_LAYOUT" val="2"/>
  <p:tag name="ANNOTATION_TYPE_1" val="1"/>
  <p:tag name="ANNOTATION_START_1" val="2.8"/>
  <p:tag name="ANNOTATION_END_1" val="5.8"/>
  <p:tag name="ANNOTATION_TOP_1" val="242"/>
  <p:tag name="ANNOTATION_LEFT_1" val="32"/>
  <p:tag name="ANNOTATION_WIDTH_1" val="150"/>
  <p:tag name="ANNOTATION_HEIGHT_1" val="35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5.8"/>
  <p:tag name="ANNOTATION_TOP_2" val="363"/>
  <p:tag name="ANNOTATION_LEFT_2" val="58"/>
  <p:tag name="ANNOTATION_WIDTH_2" val="158"/>
  <p:tag name="ANNOTATION_HEIGHT_2" val="25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AUDIO_RECORDED" val="1"/>
  <p:tag name="ELAPSEDTIME" val="13.2"/>
  <p:tag name="ARTICULATE_USED_LAYOUT" val="2"/>
  <p:tag name="ANNOTATION_TYPE_1" val="1"/>
  <p:tag name="ANNOTATION_START_1" val="3.4"/>
  <p:tag name="ANNOTATION_END_1" val="6.6"/>
  <p:tag name="ANNOTATION_TOP_1" val="223"/>
  <p:tag name="ANNOTATION_LEFT_1" val="31"/>
  <p:tag name="ANNOTATION_WIDTH_1" val="893"/>
  <p:tag name="ANNOTATION_HEIGHT_1" val="22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6.6"/>
  <p:tag name="ANNOTATION_END_2" val="13.1"/>
  <p:tag name="ANNOTATION_TOP_2" val="185"/>
  <p:tag name="ANNOTATION_LEFT_2" val="25"/>
  <p:tag name="ANNOTATION_WIDTH_2" val="35"/>
  <p:tag name="ANNOTATION_HEIGHT_2" val="33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3.1"/>
  <p:tag name="ANNOTATION_TOP_3" val="437"/>
  <p:tag name="ANNOTATION_LEFT_3" val="32"/>
  <p:tag name="ANNOTATION_WIDTH_3" val="905"/>
  <p:tag name="ANNOTATION_HEIGHT_3" val="217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ELAPSEDTIME" val="13.9"/>
  <p:tag name="ARTICULATE_USED_LAYOUT" val="2"/>
  <p:tag name="ANNOTATION_TYPE_1" val="1"/>
  <p:tag name="ANNOTATION_START_1" val="3.1"/>
  <p:tag name="ANNOTATION_END_1" val="9.8"/>
  <p:tag name="ANNOTATION_TOP_1" val="191"/>
  <p:tag name="ANNOTATION_LEFT_1" val="10"/>
  <p:tag name="ANNOTATION_WIDTH_1" val="647"/>
  <p:tag name="ANNOTATION_HEIGHT_1" val="234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9.8"/>
  <p:tag name="ANNOTATION_TOP_2" val="426"/>
  <p:tag name="ANNOTATION_LEFT_2" val="9"/>
  <p:tag name="ANNOTATION_WIDTH_2" val="647"/>
  <p:tag name="ANNOTATION_HEIGHT_2" val="206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188</Words>
  <Application>Microsoft Office PowerPoint</Application>
  <PresentationFormat>如螢幕大小 (4:3)</PresentationFormat>
  <Paragraphs>37</Paragraphs>
  <Slides>5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AGP SYSTEM    – ORDER MANAGEMENT   - ORDER OPERATION</vt:lpstr>
      <vt:lpstr>Add customer PO </vt:lpstr>
      <vt:lpstr>Tra FEPO cần thêm PO khách hàng </vt:lpstr>
      <vt:lpstr>Add customer PO </vt:lpstr>
      <vt:lpstr>Add customer PO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20</cp:revision>
  <dcterms:created xsi:type="dcterms:W3CDTF">2015-10-26T05:01:51Z</dcterms:created>
  <dcterms:modified xsi:type="dcterms:W3CDTF">2016-03-29T09:25:19Z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1657C4F9-8DA2-47C7-3F3F-3F29153F363F</vt:lpwstr>
  </property>
  <property fmtid="{D5CDD505-2E9C-101B-9397-08002B2CF9AE}" pid="3" name="ArticulatePath">
    <vt:lpwstr>01 訂單處理--6. 客戶PO補入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C:\Users\fenc21227\Desktop\2-order\01 訂單處理--6. add customer PO.ppta</vt:lpwstr>
  </property>
</Properties>
</file>