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4.xml" ContentType="application/vnd.openxmlformats-officedocument.theme+xml"/>
  <Override PartName="/ppt/tags/tag10.xml" ContentType="application/vnd.openxmlformats-officedocument.presentationml.tags+xml"/>
  <Override PartName="/ppt/notesSlides/notesSlide1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notesSlides/notesSlide2.xml" ContentType="application/vnd.openxmlformats-officedocument.presentationml.notesSlide+xml"/>
  <Override PartName="/ppt/tags/tag13.xml" ContentType="application/vnd.openxmlformats-officedocument.presentationml.tags+xml"/>
  <Override PartName="/ppt/notesSlides/notesSlide3.xml" ContentType="application/vnd.openxmlformats-officedocument.presentationml.notesSlide+xml"/>
  <Override PartName="/ppt/tags/tag14.xml" ContentType="application/vnd.openxmlformats-officedocument.presentationml.tags+xml"/>
  <Override PartName="/ppt/notesSlides/notesSlide4.xml" ContentType="application/vnd.openxmlformats-officedocument.presentationml.notesSlide+xml"/>
  <Override PartName="/ppt/tags/tag15.xml" ContentType="application/vnd.openxmlformats-officedocument.presentationml.tags+xml"/>
  <Override PartName="/ppt/notesSlides/notesSlide5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notesSlides/notesSlide6.xml" ContentType="application/vnd.openxmlformats-officedocument.presentationml.notesSlide+xml"/>
  <Override PartName="/ppt/tags/tag18.xml" ContentType="application/vnd.openxmlformats-officedocument.presentationml.tags+xml"/>
  <Override PartName="/ppt/notesSlides/notesSlide7.xml" ContentType="application/vnd.openxmlformats-officedocument.presentationml.notesSlide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notesSlides/notesSlide8.xml" ContentType="application/vnd.openxmlformats-officedocument.presentationml.notesSlide+xml"/>
  <Override PartName="/ppt/tags/tag21.xml" ContentType="application/vnd.openxmlformats-officedocument.presentationml.tags+xml"/>
  <Override PartName="/ppt/notesSlides/notesSlide9.xml" ContentType="application/vnd.openxmlformats-officedocument.presentationml.notesSlide+xml"/>
  <Override PartName="/ppt/tags/tag22.xml" ContentType="application/vnd.openxmlformats-officedocument.presentationml.tags+xml"/>
  <Override PartName="/ppt/notesSlides/notesSlide10.xml" ContentType="application/vnd.openxmlformats-officedocument.presentationml.notesSlide+xml"/>
  <Override PartName="/ppt/tags/tag23.xml" ContentType="application/vnd.openxmlformats-officedocument.presentationml.tags+xml"/>
  <Override PartName="/ppt/notesSlides/notesSlide11.xml" ContentType="application/vnd.openxmlformats-officedocument.presentationml.notesSlide+xml"/>
  <Override PartName="/ppt/tags/tag24.xml" ContentType="application/vnd.openxmlformats-officedocument.presentationml.tags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6"/>
  </p:notesMasterIdLst>
  <p:sldIdLst>
    <p:sldId id="269" r:id="rId4"/>
    <p:sldId id="272" r:id="rId5"/>
    <p:sldId id="257" r:id="rId6"/>
    <p:sldId id="261" r:id="rId7"/>
    <p:sldId id="258" r:id="rId8"/>
    <p:sldId id="262" r:id="rId9"/>
    <p:sldId id="263" r:id="rId10"/>
    <p:sldId id="264" r:id="rId11"/>
    <p:sldId id="265" r:id="rId12"/>
    <p:sldId id="266" r:id="rId13"/>
    <p:sldId id="267" r:id="rId14"/>
    <p:sldId id="271" r:id="rId15"/>
  </p:sldIdLst>
  <p:sldSz cx="9144000" cy="6858000" type="screen4x3"/>
  <p:notesSz cx="6858000" cy="9144000"/>
  <p:custDataLst>
    <p:tags r:id="rId17"/>
  </p:custDataLst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4652" autoAdjust="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937512-7413-47D7-9302-8F323A8C0D1C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74AC6B-B28A-4AF2-B7C5-E81BC782EEB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16658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6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.xml"/><Relationship Id="rId2" Type="http://schemas.openxmlformats.org/officeDocument/2006/relationships/notesMaster" Target="../notesMasters/notesMaster1.xml"/><Relationship Id="rId1" Type="http://schemas.openxmlformats.org/officeDocument/2006/relationships/tags" Target="../tags/tag19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zh-TW" altLang="zh-TW" kern="0">
                <a:solidFill>
                  <a:srgbClr val="000000"/>
                </a:solidFill>
                <a:cs typeface="新細明體"/>
              </a:rPr>
              <a:t>以下介紹訂單處理中訂單開立及修改頁面</a:t>
            </a:r>
            <a:r>
              <a:rPr lang="zh-TW" altLang="zh-TW" kern="0" smtClean="0">
                <a:solidFill>
                  <a:srgbClr val="000000"/>
                </a:solidFill>
                <a:cs typeface="新細明體"/>
              </a:rPr>
              <a:t>操作</a:t>
            </a:r>
            <a:endParaRPr lang="zh-TW" altLang="zh-TW" kern="100"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C9767B-0802-4FD6-AC04-04EF487EDC98}" type="slidenum">
              <a:rPr lang="zh-TW" altLang="en-US" smtClean="0">
                <a:solidFill>
                  <a:prstClr val="black"/>
                </a:solidFill>
              </a:rPr>
              <a:pPr/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48831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4AC6B-B28A-4AF2-B7C5-E81BC782EEB1}" type="slidenum">
              <a:rPr lang="zh-TW" altLang="en-US" smtClean="0"/>
              <a:t>10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47211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4AC6B-B28A-4AF2-B7C5-E81BC782EEB1}" type="slidenum">
              <a:rPr lang="zh-TW" altLang="en-US" smtClean="0"/>
              <a:t>11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1217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4AC6B-B28A-4AF2-B7C5-E81BC782EEB1}" type="slidenum">
              <a:rPr lang="zh-TW" altLang="en-US" smtClean="0"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71883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26207A-3264-4C74-AE11-65036A6D78A6}" type="slidenum">
              <a:rPr lang="zh-TW" altLang="en-US" smtClean="0">
                <a:solidFill>
                  <a:prstClr val="black"/>
                </a:solidFill>
              </a:rPr>
              <a:pPr/>
              <a:t>2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827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4AC6B-B28A-4AF2-B7C5-E81BC782EEB1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26955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4AC6B-B28A-4AF2-B7C5-E81BC782EEB1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0383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ea typeface="SimSun"/>
                <a:cs typeface="Calibri"/>
              </a:rPr>
              <a:t>basic infor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ea typeface="SimSun"/>
                <a:cs typeface="Calibri"/>
              </a:rPr>
              <a:t>1;nhap ma k/h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ea typeface="SimSun"/>
                <a:cs typeface="Calibri"/>
              </a:rPr>
              <a:t>2:nhap ten k/h -&gt;nhap xong nhan chon luu da ngon ngu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ea typeface="SimSun"/>
                <a:cs typeface="Calibri"/>
              </a:rPr>
              <a:t>3:g/h xuat hang tren duoi :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ea typeface="SimSun"/>
                <a:cs typeface="Calibri"/>
              </a:rPr>
              <a:t>nhap theo quy dinh khach hang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mtClean="0">
                <a:solidFill>
                  <a:srgbClr val="000000"/>
                </a:solidFill>
                <a:ea typeface="SimSun"/>
                <a:cs typeface="Calibri"/>
              </a:rPr>
              <a:t>4</a:t>
            </a:r>
            <a:endParaRPr lang="en-US" sz="1100">
              <a:ea typeface="SimSun"/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4AC6B-B28A-4AF2-B7C5-E81BC782EEB1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1456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4AC6B-B28A-4AF2-B7C5-E81BC782EEB1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40494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/>
        <p:txBody>
          <a:bodyPr/>
          <a:lstStyle/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ea typeface="SimSun"/>
                <a:cs typeface="Calibri"/>
              </a:rPr>
              <a:t>1:can cu theo hang muc thong tin doi tac vua chon tu dong trich ra </a:t>
            </a:r>
            <a:endParaRPr lang="en-US" sz="1100">
              <a:ea typeface="SimSun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>
                <a:solidFill>
                  <a:srgbClr val="000000"/>
                </a:solidFill>
                <a:ea typeface="SimSun"/>
                <a:cs typeface="Calibri"/>
              </a:rPr>
              <a:t>chon nhom nghiep theo khach </a:t>
            </a:r>
            <a:r>
              <a:rPr lang="en-US" smtClean="0">
                <a:solidFill>
                  <a:srgbClr val="000000"/>
                </a:solidFill>
                <a:ea typeface="SimSun"/>
                <a:cs typeface="Calibri"/>
              </a:rPr>
              <a:t>hang</a:t>
            </a:r>
            <a:endParaRPr lang="en-US" sz="1100">
              <a:ea typeface="SimSun"/>
              <a:cs typeface="Times New Roman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4AC6B-B28A-4AF2-B7C5-E81BC782EEB1}" type="slidenum">
              <a:rPr lang="zh-TW" altLang="en-US" smtClean="0"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89377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4AC6B-B28A-4AF2-B7C5-E81BC782EEB1}" type="slidenum">
              <a:rPr lang="zh-TW" altLang="en-US" smtClean="0"/>
              <a:t>8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39787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74AC6B-B28A-4AF2-B7C5-E81BC782EEB1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07950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3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4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8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9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1725" y="5084763"/>
            <a:ext cx="1152525" cy="14668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209908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56399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807339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1132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0194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2729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310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044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0116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019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40824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0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24000" y="2134800"/>
            <a:ext cx="4932000" cy="24120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4000" y="4989600"/>
            <a:ext cx="4896000" cy="9612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01377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 smtClean="0"/>
              <a:t>按一下以編輯母片副標題樣式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67544" y="6675437"/>
            <a:ext cx="2133600" cy="365125"/>
          </a:xfrm>
        </p:spPr>
        <p:txBody>
          <a:bodyPr/>
          <a:lstStyle/>
          <a:p>
            <a:fld id="{81DB10C3-8826-4F70-A79D-8E9567179071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026" name="Picture 2" descr="C:\Users\fenc21227\AppData\Roaming\Skype\sharonccccc\media_messaging\media_cache_v2\^741DE6F836C770CE707AD603217BC725A9DF8745C099E132C9^pimgpsh_fullsize_distr.jp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9350" y="6364323"/>
            <a:ext cx="2914650" cy="495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48695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97192"/>
            <a:ext cx="8470800" cy="52349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8400" y="909296"/>
            <a:ext cx="8470800" cy="5184000"/>
          </a:xfrm>
        </p:spPr>
        <p:txBody>
          <a:bodyPr/>
          <a:lstStyle>
            <a:lvl1pPr>
              <a:buFont typeface="+mj-lt"/>
              <a:buAutoNum type="arabicPeriod"/>
              <a:defRPr sz="2800"/>
            </a:lvl1pPr>
            <a:lvl2pPr>
              <a:buFont typeface="+mj-lt"/>
              <a:buAutoNum type="alphaUcPeriod"/>
              <a:defRPr sz="2400"/>
            </a:lvl2pPr>
            <a:lvl3pPr>
              <a:buFont typeface="+mj-lt"/>
              <a:buAutoNum type="alphaLcPeriod"/>
              <a:defRPr/>
            </a:lvl3pPr>
            <a:lvl4pPr>
              <a:buFont typeface="Arial" pitchFamily="34" charset="0"/>
              <a:buChar char="•"/>
              <a:defRPr/>
            </a:lvl4pPr>
          </a:lstStyle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89D67-9D9D-495F-951C-34769C3EB1C0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902896" y="6448251"/>
            <a:ext cx="2133600" cy="365125"/>
          </a:xfrm>
        </p:spPr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257436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/>
        </p:nvSpPr>
        <p:spPr bwMode="auto">
          <a:xfrm>
            <a:off x="0" y="-27384"/>
            <a:ext cx="9144000" cy="4797425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zh-TW" altLang="en-US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76064" y="3356992"/>
            <a:ext cx="7772400" cy="1362075"/>
          </a:xfrm>
        </p:spPr>
        <p:txBody>
          <a:bodyPr anchor="b">
            <a:normAutofit/>
          </a:bodyPr>
          <a:lstStyle>
            <a:lvl1pPr algn="r">
              <a:defRPr sz="4400" b="1" cap="all"/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6064" y="184482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C4E6-87E7-4DE8-9CDA-18ECA6A6973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34773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1E78B-FF80-43F4-B7EF-B0CC52AE5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58124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990A1-23CC-4587-B5BC-F69BD201708C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783751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480CAF-E121-4323-9456-6855634E6D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1378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732F5-E1A5-4FB1-A21A-340B4D003E6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8913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7A993-F83F-4762-91EB-8B80CADD471A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11757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32421-320C-4E24-98BE-1C7A9DAB4E54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43249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78E6-03C4-49B8-BF28-53C0CA27E527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427284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32846-47A9-492B-8C74-DAD04FDC6C65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880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ags" Target="../tags/tag7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t>2016/3/29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16632"/>
            <a:ext cx="8470800" cy="5234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577867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矩形 36"/>
          <p:cNvSpPr/>
          <p:nvPr/>
        </p:nvSpPr>
        <p:spPr bwMode="auto">
          <a:xfrm>
            <a:off x="0" y="0"/>
            <a:ext cx="9144000" cy="692696"/>
          </a:xfrm>
          <a:prstGeom prst="rect">
            <a:avLst/>
          </a:prstGeom>
          <a:solidFill>
            <a:srgbClr val="4F81BE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zh-TW" altLang="en-US">
              <a:solidFill>
                <a:prstClr val="black"/>
              </a:solidFill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38400" y="169200"/>
            <a:ext cx="8470800" cy="810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38400" y="1198800"/>
            <a:ext cx="8470800" cy="5184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2996F-AE83-44AA-8E48-F96E791A5438}" type="datetime1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2016/3/29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(</a:t>
            </a:r>
            <a:r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t>範例</a:t>
            </a:r>
            <a:r>
              <a:rPr lang="en-US" altLang="zh-TW" smtClean="0">
                <a:solidFill>
                  <a:prstClr val="black">
                    <a:tint val="75000"/>
                  </a:prstClr>
                </a:solidFill>
              </a:rPr>
              <a:t>)</a:t>
            </a:r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63C49-355F-4A28-98DD-F16A1B3AFD8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custDataLst>
      <p:tags r:id="rId13"/>
    </p:custDataLst>
    <p:extLst>
      <p:ext uri="{BB962C8B-B14F-4D97-AF65-F5344CB8AC3E}">
        <p14:creationId xmlns:p14="http://schemas.microsoft.com/office/powerpoint/2010/main" val="141388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spcBef>
          <a:spcPct val="20000"/>
        </a:spcBef>
        <a:buFont typeface="+mj-ea"/>
        <a:buAutoNum type="ea1ChtPeriod"/>
        <a:defRPr sz="3200" b="1" kern="1200">
          <a:solidFill>
            <a:srgbClr val="01377F"/>
          </a:solidFill>
          <a:latin typeface="+mn-lt"/>
          <a:ea typeface="+mn-ea"/>
          <a:cs typeface="+mn-cs"/>
        </a:defRPr>
      </a:lvl1pPr>
      <a:lvl2pPr marL="971550" indent="-514350" algn="l" defTabSz="914400" rtl="0" eaLnBrk="1" latinLnBrk="0" hangingPunct="1">
        <a:spcBef>
          <a:spcPct val="20000"/>
        </a:spcBef>
        <a:buFont typeface="+mj-lt"/>
        <a:buAutoNum type="arabicPeriod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ct val="20000"/>
        </a:spcBef>
        <a:buFont typeface="+mj-lt"/>
        <a:buAutoNum type="alphaUcPeriod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ct val="20000"/>
        </a:spcBef>
        <a:buFont typeface="+mj-lt"/>
        <a:buAutoNum type="alphaLcPeriod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3.xml"/><Relationship Id="rId1" Type="http://schemas.openxmlformats.org/officeDocument/2006/relationships/tags" Target="../tags/tag1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3.xml"/><Relationship Id="rId5" Type="http://schemas.openxmlformats.org/officeDocument/2006/relationships/image" Target="../media/image11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4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4.xml"/><Relationship Id="rId1" Type="http://schemas.openxmlformats.org/officeDocument/2006/relationships/tags" Target="../tags/tag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4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7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8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0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603814"/>
            <a:ext cx="4896544" cy="3401250"/>
          </a:xfrm>
        </p:spPr>
        <p:txBody>
          <a:bodyPr>
            <a:normAutofit/>
          </a:bodyPr>
          <a:lstStyle/>
          <a:p>
            <a:r>
              <a:rPr lang="en-US" altLang="zh-TW" sz="49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AGP SYSTERM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– </a:t>
            </a: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master data</a:t>
            </a:r>
            <a:r>
              <a:rPr lang="en-US" altLang="zh-TW" sz="3100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/>
            </a:r>
            <a:br>
              <a:rPr lang="en-US" altLang="zh-TW" sz="3100" dirty="0" smtClean="0">
                <a:solidFill>
                  <a:srgbClr val="FF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en-US" altLang="zh-TW" sz="31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 - data management by sales </a:t>
            </a:r>
            <a:endParaRPr lang="zh-TW" altLang="en-US" sz="3100" dirty="0"/>
          </a:p>
        </p:txBody>
      </p:sp>
      <p:sp>
        <p:nvSpPr>
          <p:cNvPr id="4" name="副標題 2"/>
          <p:cNvSpPr txBox="1">
            <a:spLocks/>
          </p:cNvSpPr>
          <p:nvPr/>
        </p:nvSpPr>
        <p:spPr>
          <a:xfrm>
            <a:off x="5796136" y="188640"/>
            <a:ext cx="3240359" cy="42484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+mj-ea"/>
              <a:buNone/>
              <a:defRPr sz="2800" b="1" kern="1200">
                <a:solidFill>
                  <a:srgbClr val="01377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+mj-lt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Size group </a:t>
            </a:r>
            <a:endParaRPr lang="en-US" altLang="zh-TW" sz="1800" dirty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Color group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>
                <a:latin typeface="微軟正黑體" panose="020B0604030504040204" pitchFamily="34" charset="-120"/>
              </a:rPr>
              <a:t>Destination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latin typeface="微軟正黑體" panose="020B0604030504040204" pitchFamily="34" charset="-120"/>
              </a:rPr>
              <a:t>Fabric essential data maintain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err="1">
                <a:latin typeface="微軟正黑體" panose="020B0604030504040204" pitchFamily="34" charset="-120"/>
              </a:rPr>
              <a:t>Acc</a:t>
            </a:r>
            <a:r>
              <a:rPr lang="en-US" altLang="zh-TW" sz="1800" dirty="0">
                <a:latin typeface="微軟正黑體" panose="020B0604030504040204" pitchFamily="34" charset="-120"/>
              </a:rPr>
              <a:t> essential data maintain 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>
                <a:solidFill>
                  <a:schemeClr val="tx2"/>
                </a:solidFill>
                <a:latin typeface="微軟正黑體" panose="020B0604030504040204" pitchFamily="34" charset="-120"/>
              </a:rPr>
              <a:t>Embroidery/ printing (Web)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/>
              <a:t>Category</a:t>
            </a:r>
            <a:r>
              <a:rPr lang="en-US" altLang="zh-TW" sz="1800" dirty="0" smtClean="0">
                <a:latin typeface="微軟正黑體" panose="020B0604030504040204" pitchFamily="34" charset="-120"/>
              </a:rPr>
              <a:t> </a:t>
            </a:r>
            <a:r>
              <a:rPr lang="en-US" altLang="zh-TW" sz="1800" dirty="0">
                <a:latin typeface="微軟正黑體" panose="020B0604030504040204" pitchFamily="34" charset="-120"/>
              </a:rPr>
              <a:t>(Web)</a:t>
            </a:r>
            <a:endParaRPr lang="en-US" altLang="zh-TW" sz="1800" dirty="0" smtClean="0">
              <a:latin typeface="微軟正黑體" panose="020B0604030504040204" pitchFamily="34" charset="-120"/>
            </a:endParaRPr>
          </a:p>
          <a:p>
            <a:pPr marL="571500" indent="-571500">
              <a:buFontTx/>
              <a:buChar char="-"/>
            </a:pPr>
            <a:r>
              <a:rPr lang="en-US" altLang="zh-TW" sz="1800" dirty="0">
                <a:solidFill>
                  <a:schemeClr val="bg1"/>
                </a:solidFill>
              </a:rPr>
              <a:t>Final </a:t>
            </a:r>
            <a:r>
              <a:rPr lang="en-US" altLang="zh-TW" sz="1800" dirty="0" smtClean="0">
                <a:solidFill>
                  <a:schemeClr val="bg1"/>
                </a:solidFill>
              </a:rPr>
              <a:t>customer </a:t>
            </a:r>
            <a:r>
              <a:rPr lang="en-US" altLang="zh-TW" sz="1800" dirty="0">
                <a:solidFill>
                  <a:schemeClr val="bg1"/>
                </a:solidFill>
              </a:rPr>
              <a:t>basic </a:t>
            </a:r>
            <a:r>
              <a:rPr lang="en-US" altLang="zh-TW" sz="1800" dirty="0" smtClean="0">
                <a:solidFill>
                  <a:schemeClr val="bg1"/>
                </a:solidFill>
              </a:rPr>
              <a:t>info </a:t>
            </a:r>
            <a:r>
              <a:rPr lang="en-US" altLang="zh-TW" sz="1800" dirty="0">
                <a:solidFill>
                  <a:schemeClr val="bg1"/>
                </a:solidFill>
              </a:rPr>
              <a:t>(Web)</a:t>
            </a:r>
          </a:p>
          <a:p>
            <a:pPr marL="571500" indent="-571500">
              <a:buFontTx/>
              <a:buChar char="-"/>
            </a:pPr>
            <a:r>
              <a:rPr lang="en-US" altLang="zh-TW" sz="1800" dirty="0" smtClean="0"/>
              <a:t>Phrases maintenance</a:t>
            </a:r>
            <a:r>
              <a:rPr lang="zh-TW" altLang="en-US" sz="1800" dirty="0" smtClean="0"/>
              <a:t> </a:t>
            </a:r>
            <a:r>
              <a:rPr lang="en-US" altLang="zh-TW" sz="1800" dirty="0" smtClean="0">
                <a:latin typeface="微軟正黑體" panose="020B0604030504040204" pitchFamily="34" charset="-120"/>
              </a:rPr>
              <a:t>(Web</a:t>
            </a:r>
            <a:r>
              <a:rPr lang="en-US" altLang="zh-TW" sz="1800" dirty="0">
                <a:latin typeface="微軟正黑體" panose="020B0604030504040204" pitchFamily="34" charset="-120"/>
              </a:rPr>
              <a:t>)</a:t>
            </a:r>
            <a:endParaRPr lang="zh-TW" altLang="en-US" sz="1800" dirty="0"/>
          </a:p>
        </p:txBody>
      </p:sp>
      <p:sp>
        <p:nvSpPr>
          <p:cNvPr id="5" name="文字方塊 4"/>
          <p:cNvSpPr txBox="1"/>
          <p:nvPr/>
        </p:nvSpPr>
        <p:spPr>
          <a:xfrm>
            <a:off x="6588223" y="5445224"/>
            <a:ext cx="2448272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>
                <a:latin typeface="微軟正黑體"/>
              </a:rPr>
              <a:t>Editor -Irene</a:t>
            </a:r>
            <a:r>
              <a:rPr lang="en-US" altLang="zh-TW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  <a:t/>
            </a:r>
            <a:br>
              <a:rPr lang="en-US" altLang="zh-TW" sz="1000" dirty="0" smtClean="0">
                <a:solidFill>
                  <a:srgbClr val="FF00FF"/>
                </a:solidFill>
                <a:latin typeface="微軟正黑體"/>
              </a:rPr>
            </a:br>
            <a:r>
              <a:rPr lang="en-US" altLang="zh-TW" dirty="0" smtClean="0">
                <a:solidFill>
                  <a:prstClr val="black"/>
                </a:solidFill>
                <a:latin typeface="微軟正黑體"/>
              </a:rPr>
              <a:t> 2015-12-07</a:t>
            </a:r>
            <a:endParaRPr lang="zh-TW" altLang="en-US" dirty="0">
              <a:solidFill>
                <a:prstClr val="black"/>
              </a:solidFill>
              <a:latin typeface="微軟正黑體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8582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38400" y="116632"/>
            <a:ext cx="8986128" cy="523496"/>
          </a:xfrm>
        </p:spPr>
        <p:txBody>
          <a:bodyPr>
            <a:normAutofit/>
          </a:bodyPr>
          <a:lstStyle/>
          <a:p>
            <a:r>
              <a:rPr lang="en-US" altLang="zh-TW" sz="2800" dirty="0" err="1"/>
              <a:t>Thêm</a:t>
            </a:r>
            <a:r>
              <a:rPr lang="en-US" altLang="zh-TW" sz="2800" dirty="0"/>
              <a:t> </a:t>
            </a:r>
            <a:r>
              <a:rPr lang="en-US" altLang="zh-TW" sz="2800" dirty="0" err="1"/>
              <a:t>thông</a:t>
            </a:r>
            <a:r>
              <a:rPr lang="en-US" altLang="zh-TW" sz="2800" dirty="0"/>
              <a:t> tin </a:t>
            </a:r>
            <a:r>
              <a:rPr lang="en-US" altLang="zh-TW" sz="2800" dirty="0" err="1"/>
              <a:t>đối</a:t>
            </a:r>
            <a:r>
              <a:rPr lang="en-US" altLang="zh-TW" sz="2800" dirty="0"/>
              <a:t> </a:t>
            </a:r>
            <a:r>
              <a:rPr lang="en-US" altLang="zh-TW" sz="2800" dirty="0" err="1"/>
              <a:t>tác</a:t>
            </a:r>
            <a:r>
              <a:rPr lang="en-US" altLang="zh-TW" sz="2800" dirty="0"/>
              <a:t> </a:t>
            </a:r>
            <a:r>
              <a:rPr lang="zh-TW" altLang="en-US" sz="2800" dirty="0"/>
              <a:t> </a:t>
            </a:r>
            <a:r>
              <a:rPr lang="en-US" altLang="zh-TW" sz="2800" dirty="0"/>
              <a:t>– </a:t>
            </a:r>
            <a:r>
              <a:rPr lang="en-US" altLang="zh-TW" sz="2800" dirty="0" err="1"/>
              <a:t>tiền</a:t>
            </a:r>
            <a:r>
              <a:rPr lang="en-US" altLang="zh-TW" sz="2800" dirty="0"/>
              <a:t> </a:t>
            </a:r>
            <a:r>
              <a:rPr lang="en-US" altLang="zh-TW" sz="2800" dirty="0" err="1"/>
              <a:t>hoa</a:t>
            </a:r>
            <a:r>
              <a:rPr lang="en-US" altLang="zh-TW" sz="2800" dirty="0"/>
              <a:t> </a:t>
            </a:r>
            <a:r>
              <a:rPr lang="en-US" altLang="zh-TW" sz="2800" dirty="0" err="1"/>
              <a:t>hồng</a:t>
            </a:r>
            <a:r>
              <a:rPr lang="en-US" altLang="zh-TW" sz="2800" dirty="0"/>
              <a:t> </a:t>
            </a:r>
            <a:r>
              <a:rPr lang="en-US" altLang="zh-TW" sz="2800" dirty="0" err="1"/>
              <a:t>khách</a:t>
            </a:r>
            <a:r>
              <a:rPr lang="en-US" altLang="zh-TW" sz="2800" dirty="0"/>
              <a:t> </a:t>
            </a:r>
            <a:r>
              <a:rPr lang="en-US" altLang="zh-TW" sz="2800" dirty="0" err="1"/>
              <a:t>hàng</a:t>
            </a:r>
            <a:r>
              <a:rPr lang="en-US" altLang="zh-TW" sz="2800" dirty="0" smtClean="0"/>
              <a:t> </a:t>
            </a:r>
            <a:endParaRPr lang="zh-TW" altLang="en-US" sz="2800" dirty="0"/>
          </a:p>
        </p:txBody>
      </p:sp>
      <p:sp>
        <p:nvSpPr>
          <p:cNvPr id="8" name="矩形 7"/>
          <p:cNvSpPr/>
          <p:nvPr/>
        </p:nvSpPr>
        <p:spPr>
          <a:xfrm>
            <a:off x="6300192" y="685983"/>
            <a:ext cx="284380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err="1">
                <a:solidFill>
                  <a:srgbClr val="01377F"/>
                </a:solidFill>
              </a:rPr>
              <a:t>Thông</a:t>
            </a:r>
            <a:r>
              <a:rPr lang="en-US" altLang="zh-TW" sz="1500" b="1" dirty="0">
                <a:solidFill>
                  <a:srgbClr val="01377F"/>
                </a:solidFill>
              </a:rPr>
              <a:t> tin </a:t>
            </a:r>
            <a:r>
              <a:rPr lang="en-US" altLang="zh-TW" sz="1500" b="1" dirty="0" err="1">
                <a:solidFill>
                  <a:srgbClr val="01377F"/>
                </a:solidFill>
              </a:rPr>
              <a:t>đối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tác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</a:p>
          <a:p>
            <a:r>
              <a:rPr lang="en-US" altLang="zh-TW" sz="1500" b="1" dirty="0" err="1">
                <a:solidFill>
                  <a:srgbClr val="01377F"/>
                </a:solidFill>
              </a:rPr>
              <a:t>Kéo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xuống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cột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bên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phải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tiền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hoa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hồng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khách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hàng</a:t>
            </a:r>
            <a:r>
              <a:rPr lang="en-US" altLang="zh-TW" sz="1500" b="1" dirty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>
                <a:solidFill>
                  <a:srgbClr val="01377F"/>
                </a:solidFill>
              </a:rPr>
              <a:t>nhấn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thêm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thông</a:t>
            </a:r>
            <a:r>
              <a:rPr lang="en-US" altLang="zh-TW" sz="1500" b="1" dirty="0">
                <a:solidFill>
                  <a:srgbClr val="01377F"/>
                </a:solidFill>
              </a:rPr>
              <a:t> tin </a:t>
            </a:r>
            <a:r>
              <a:rPr lang="en-US" altLang="zh-TW" sz="1500" b="1" dirty="0" err="1">
                <a:solidFill>
                  <a:srgbClr val="01377F"/>
                </a:solidFill>
              </a:rPr>
              <a:t>đối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tác</a:t>
            </a:r>
            <a:r>
              <a:rPr lang="en-US" altLang="zh-TW" sz="1500" b="1" dirty="0">
                <a:solidFill>
                  <a:srgbClr val="01377F"/>
                </a:solidFill>
              </a:rPr>
              <a:t>.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>
                <a:solidFill>
                  <a:srgbClr val="FF0000"/>
                </a:solidFill>
              </a:rPr>
              <a:t>Ps.  </a:t>
            </a:r>
            <a:r>
              <a:rPr lang="en-US" altLang="zh-TW" sz="1500" b="1" dirty="0" err="1">
                <a:solidFill>
                  <a:srgbClr val="FF0000"/>
                </a:solidFill>
              </a:rPr>
              <a:t>Tiền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hoa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hồng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khách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hàng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phải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trình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báo</a:t>
            </a:r>
            <a:r>
              <a:rPr lang="en-US" altLang="zh-TW" sz="1500" b="1" dirty="0">
                <a:solidFill>
                  <a:srgbClr val="FF0000"/>
                </a:solidFill>
              </a:rPr>
              <a:t> ý </a:t>
            </a:r>
            <a:r>
              <a:rPr lang="en-US" altLang="zh-TW" sz="1500" b="1" dirty="0" err="1">
                <a:solidFill>
                  <a:srgbClr val="FF0000"/>
                </a:solidFill>
              </a:rPr>
              <a:t>kiến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cấp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trên</a:t>
            </a:r>
            <a:r>
              <a:rPr lang="en-US" altLang="zh-TW" sz="1500" b="1" dirty="0">
                <a:solidFill>
                  <a:srgbClr val="FF0000"/>
                </a:solidFill>
              </a:rPr>
              <a:t> , </a:t>
            </a:r>
            <a:r>
              <a:rPr lang="en-US" altLang="zh-TW" sz="1500" b="1" dirty="0" err="1">
                <a:solidFill>
                  <a:srgbClr val="FF0000"/>
                </a:solidFill>
              </a:rPr>
              <a:t>mới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được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thêm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vào</a:t>
            </a:r>
            <a:endParaRPr lang="en-US" altLang="zh-TW" sz="1500" b="1" dirty="0">
              <a:solidFill>
                <a:srgbClr val="FF0000"/>
              </a:solidFill>
            </a:endParaRPr>
          </a:p>
          <a:p>
            <a:r>
              <a:rPr lang="en-US" altLang="zh-TW" sz="1500" b="1" dirty="0" err="1">
                <a:solidFill>
                  <a:srgbClr val="FF0000"/>
                </a:solidFill>
              </a:rPr>
              <a:t>Nghiệp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vụ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trình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ký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nếu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có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thắc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mắc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gì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vui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lòng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xác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nhận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lại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bộ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phận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quản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lý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của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các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bộ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phận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sản</a:t>
            </a:r>
            <a:r>
              <a:rPr lang="en-US" altLang="zh-TW" sz="1500" b="1" dirty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>
                <a:solidFill>
                  <a:srgbClr val="FF0000"/>
                </a:solidFill>
              </a:rPr>
              <a:t>xuất</a:t>
            </a:r>
            <a:r>
              <a:rPr lang="en-US" altLang="zh-TW" sz="1500" b="1" dirty="0">
                <a:solidFill>
                  <a:srgbClr val="FF0000"/>
                </a:solidFill>
              </a:rPr>
              <a:t>.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3074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3687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177475"/>
            <a:ext cx="9324528" cy="523496"/>
          </a:xfrm>
        </p:spPr>
        <p:txBody>
          <a:bodyPr>
            <a:normAutofit/>
          </a:bodyPr>
          <a:lstStyle/>
          <a:p>
            <a:r>
              <a:rPr lang="en-US" altLang="zh-TW" sz="2800" dirty="0" err="1"/>
              <a:t>Thêm</a:t>
            </a:r>
            <a:r>
              <a:rPr lang="en-US" altLang="zh-TW" sz="2800" dirty="0"/>
              <a:t> </a:t>
            </a:r>
            <a:r>
              <a:rPr lang="en-US" altLang="zh-TW" sz="2800" dirty="0" err="1"/>
              <a:t>thông</a:t>
            </a:r>
            <a:r>
              <a:rPr lang="en-US" altLang="zh-TW" sz="2800" dirty="0"/>
              <a:t> tin </a:t>
            </a:r>
            <a:r>
              <a:rPr lang="en-US" altLang="zh-TW" sz="2800" dirty="0" err="1"/>
              <a:t>đối</a:t>
            </a:r>
            <a:r>
              <a:rPr lang="en-US" altLang="zh-TW" sz="2800" dirty="0"/>
              <a:t> </a:t>
            </a:r>
            <a:r>
              <a:rPr lang="en-US" altLang="zh-TW" sz="2800" dirty="0" err="1"/>
              <a:t>tác</a:t>
            </a:r>
            <a:r>
              <a:rPr lang="en-US" altLang="zh-TW" sz="2800" dirty="0"/>
              <a:t> </a:t>
            </a:r>
            <a:r>
              <a:rPr lang="zh-TW" altLang="en-US" sz="2800" dirty="0"/>
              <a:t> </a:t>
            </a:r>
            <a:r>
              <a:rPr lang="en-US" altLang="zh-TW" sz="2800" dirty="0"/>
              <a:t>– </a:t>
            </a:r>
            <a:r>
              <a:rPr lang="en-US" altLang="zh-TW" sz="2800" dirty="0" err="1"/>
              <a:t>tiền</a:t>
            </a:r>
            <a:r>
              <a:rPr lang="en-US" altLang="zh-TW" sz="2800" dirty="0"/>
              <a:t> </a:t>
            </a:r>
            <a:r>
              <a:rPr lang="en-US" altLang="zh-TW" sz="2800" dirty="0" err="1"/>
              <a:t>hoa</a:t>
            </a:r>
            <a:r>
              <a:rPr lang="en-US" altLang="zh-TW" sz="2800" dirty="0"/>
              <a:t> </a:t>
            </a:r>
            <a:r>
              <a:rPr lang="en-US" altLang="zh-TW" sz="2800" dirty="0" err="1"/>
              <a:t>hồng</a:t>
            </a:r>
            <a:r>
              <a:rPr lang="en-US" altLang="zh-TW" sz="2800" dirty="0"/>
              <a:t> </a:t>
            </a:r>
            <a:r>
              <a:rPr lang="en-US" altLang="zh-TW" sz="2800" dirty="0" err="1"/>
              <a:t>khách</a:t>
            </a:r>
            <a:r>
              <a:rPr lang="en-US" altLang="zh-TW" sz="2800" dirty="0"/>
              <a:t> </a:t>
            </a:r>
            <a:r>
              <a:rPr lang="en-US" altLang="zh-TW" sz="2800" dirty="0" err="1"/>
              <a:t>hàng</a:t>
            </a:r>
            <a:endParaRPr lang="zh-TW" altLang="en-US" sz="2800" dirty="0"/>
          </a:p>
        </p:txBody>
      </p:sp>
      <p:sp>
        <p:nvSpPr>
          <p:cNvPr id="11" name="矩形 10"/>
          <p:cNvSpPr/>
          <p:nvPr/>
        </p:nvSpPr>
        <p:spPr>
          <a:xfrm>
            <a:off x="6300192" y="685983"/>
            <a:ext cx="284380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err="1">
                <a:solidFill>
                  <a:srgbClr val="01377F"/>
                </a:solidFill>
              </a:rPr>
              <a:t>Thêm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tiền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hoa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hồng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khách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hàng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</a:p>
          <a:p>
            <a:pPr marL="342900" indent="-342900">
              <a:buFontTx/>
              <a:buAutoNum type="arabicPeriod"/>
            </a:pPr>
            <a:r>
              <a:rPr lang="en-US" altLang="zh-TW" sz="1500" b="1" dirty="0" err="1">
                <a:solidFill>
                  <a:srgbClr val="01377F"/>
                </a:solidFill>
              </a:rPr>
              <a:t>Loại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hình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đối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tác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zh-TW" altLang="en-US" sz="1500" b="1" dirty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theo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tự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động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đưa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ra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zh-TW" altLang="en-US" sz="1500" b="1" dirty="0">
                <a:solidFill>
                  <a:srgbClr val="01377F"/>
                </a:solidFill>
              </a:rPr>
              <a:t>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en-US" altLang="zh-TW" sz="1500" b="1" dirty="0">
                <a:solidFill>
                  <a:srgbClr val="01377F"/>
                </a:solidFill>
              </a:rPr>
              <a:t>Company </a:t>
            </a:r>
            <a:r>
              <a:rPr lang="zh-TW" altLang="en-US" sz="1500" b="1" dirty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chỗ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nhận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chuyển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khoản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mà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thuộc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tiền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hoa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hồng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khách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hàng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zh-TW" altLang="en-US" sz="1500" b="1" dirty="0">
                <a:solidFill>
                  <a:srgbClr val="01377F"/>
                </a:solidFill>
              </a:rPr>
              <a:t>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en-US" altLang="zh-TW" sz="1500" b="1" dirty="0" err="1">
                <a:solidFill>
                  <a:srgbClr val="01377F"/>
                </a:solidFill>
              </a:rPr>
              <a:t>Khách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hàng</a:t>
            </a:r>
            <a:r>
              <a:rPr lang="en-US" altLang="zh-TW" sz="1500" b="1" dirty="0">
                <a:solidFill>
                  <a:srgbClr val="01377F"/>
                </a:solidFill>
              </a:rPr>
              <a:t> SAP</a:t>
            </a:r>
            <a:r>
              <a:rPr lang="zh-TW" altLang="en-US" sz="1500" b="1" dirty="0">
                <a:solidFill>
                  <a:srgbClr val="01377F"/>
                </a:solidFill>
              </a:rPr>
              <a:t> ：</a:t>
            </a:r>
            <a:r>
              <a:rPr lang="en-US" altLang="zh-TW" sz="1500" b="1" dirty="0" err="1">
                <a:solidFill>
                  <a:srgbClr val="01377F"/>
                </a:solidFill>
              </a:rPr>
              <a:t>nhấn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      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tiền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hoa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hồng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khách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hàng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zh-TW" altLang="en-US" sz="1500" b="1" dirty="0">
                <a:solidFill>
                  <a:srgbClr val="01377F"/>
                </a:solidFill>
              </a:rPr>
              <a:t>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err="1">
                <a:solidFill>
                  <a:srgbClr val="01377F"/>
                </a:solidFill>
              </a:rPr>
              <a:t>Nhập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xong</a:t>
            </a:r>
            <a:r>
              <a:rPr lang="en-US" altLang="zh-TW" sz="1500" b="1" dirty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save 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5122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764704"/>
            <a:ext cx="6228000" cy="1266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2780928"/>
            <a:ext cx="2762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3658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Search final customer base info</a:t>
            </a:r>
            <a:endParaRPr lang="zh-TW" altLang="en-US" dirty="0"/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6299263" y="679044"/>
            <a:ext cx="2843808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</a:t>
            </a: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        </a:t>
            </a: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973781"/>
            <a:ext cx="25717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7937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Essential data introduction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5379788"/>
              </p:ext>
            </p:extLst>
          </p:nvPr>
        </p:nvGraphicFramePr>
        <p:xfrm>
          <a:off x="-2" y="692696"/>
          <a:ext cx="9109041" cy="61653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50755"/>
                <a:gridCol w="1016823"/>
                <a:gridCol w="2084892"/>
                <a:gridCol w="1116725"/>
                <a:gridCol w="1514841"/>
                <a:gridCol w="1116725"/>
              </a:tblGrid>
              <a:tr h="450860">
                <a:tc rowSpan="16">
                  <a:txBody>
                    <a:bodyPr/>
                    <a:lstStyle/>
                    <a:p>
                      <a:pPr algn="ctr"/>
                      <a:r>
                        <a:rPr lang="en-US" altLang="zh-TW" sz="1600" dirty="0" smtClean="0"/>
                        <a:t>Essential data </a:t>
                      </a:r>
                      <a:endParaRPr lang="zh-TW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600" dirty="0" smtClean="0"/>
                        <a:t>Share</a:t>
                      </a:r>
                      <a:r>
                        <a:rPr lang="en-US" altLang="zh-TW" sz="1600" baseline="0" dirty="0" smtClean="0"/>
                        <a:t> data </a:t>
                      </a:r>
                      <a:endParaRPr lang="zh-TW" alt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 smtClean="0"/>
                        <a:t>Maintain place </a:t>
                      </a:r>
                      <a:endParaRPr lang="zh-TW" altLang="en-US" sz="11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Business maintenance</a:t>
                      </a:r>
                      <a:r>
                        <a:rPr lang="en-US" altLang="zh-TW" sz="1100" baseline="0" dirty="0" smtClean="0"/>
                        <a:t>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 smtClean="0"/>
                        <a:t>Maintain place </a:t>
                      </a:r>
                      <a:endParaRPr lang="zh-TW" altLang="en-US" sz="11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NIKE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dirty="0" smtClean="0"/>
                        <a:t>Maintain</a:t>
                      </a:r>
                      <a:r>
                        <a:rPr lang="en-US" altLang="zh-TW" sz="1100" baseline="0" dirty="0" smtClean="0"/>
                        <a:t> place </a:t>
                      </a:r>
                      <a:endParaRPr lang="zh-TW" altLang="en-US" sz="1100" dirty="0" smtClean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Basic data from</a:t>
                      </a:r>
                      <a:r>
                        <a:rPr lang="en-US" altLang="zh-TW" sz="1100" baseline="0" dirty="0" smtClean="0"/>
                        <a:t> company </a:t>
                      </a:r>
                      <a:endParaRPr lang="zh-TW" altLang="en-US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r>
                        <a:rPr lang="en-US" altLang="zh-TW" sz="1100" dirty="0" err="1" smtClean="0"/>
                        <a:t>Aministration</a:t>
                      </a:r>
                      <a:r>
                        <a:rPr lang="en-US" altLang="zh-TW" sz="1100" baseline="0" dirty="0" smtClean="0"/>
                        <a:t>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Size group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altLang="zh-TW" sz="1100" dirty="0" err="1" smtClean="0"/>
                        <a:t>Winform</a:t>
                      </a: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smtClean="0"/>
                        <a:t>sales group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Standard exchange</a:t>
                      </a:r>
                      <a:r>
                        <a:rPr lang="en-US" altLang="zh-TW" sz="1100" baseline="0" dirty="0" smtClean="0"/>
                        <a:t> rate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  <a:t/>
                      </a:r>
                      <a:br>
                        <a:rPr lang="en-US" altLang="zh-TW" sz="1100" dirty="0" smtClean="0">
                          <a:solidFill>
                            <a:srgbClr val="FF00FF"/>
                          </a:solidFill>
                        </a:rPr>
                      </a:br>
                      <a:r>
                        <a:rPr lang="en-US" altLang="zh-TW" sz="1100" dirty="0" err="1" smtClean="0"/>
                        <a:t>suzhou</a:t>
                      </a:r>
                      <a:r>
                        <a:rPr lang="en-US" altLang="zh-TW" sz="1100" baseline="0" dirty="0" smtClean="0"/>
                        <a:t>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currency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Color group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Daily exchange rate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country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Destination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Currency rate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Payment clause </a:t>
                      </a:r>
                      <a:endParaRPr lang="zh-TW" altLang="en-US" sz="11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r>
                        <a:rPr lang="en-US" altLang="zh-TW" sz="1100" dirty="0" smtClean="0"/>
                        <a:t>Accountancy maintain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Fabric </a:t>
                      </a:r>
                      <a:r>
                        <a:rPr lang="en-US" altLang="zh-TW" sz="1100" baseline="0" dirty="0" smtClean="0"/>
                        <a:t> basic  data maintain 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International</a:t>
                      </a:r>
                      <a:r>
                        <a:rPr lang="en-US" altLang="zh-TW" sz="1100" baseline="0" dirty="0" smtClean="0"/>
                        <a:t> trade condition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Basic</a:t>
                      </a:r>
                      <a:r>
                        <a:rPr lang="en-US" altLang="zh-TW" sz="1100" baseline="0" dirty="0" smtClean="0"/>
                        <a:t> data maintain of accessory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98319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Manufacture</a:t>
                      </a:r>
                      <a:r>
                        <a:rPr lang="en-US" altLang="zh-TW" sz="1100" baseline="0" dirty="0" smtClean="0"/>
                        <a:t> of customer info</a:t>
                      </a:r>
                      <a:endParaRPr lang="zh-TW" altLang="en-US" sz="1100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Embroidery/ printing</a:t>
                      </a:r>
                      <a:endParaRPr lang="zh-TW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  <a:br>
                        <a:rPr lang="en-US" altLang="zh-TW" sz="1100" dirty="0" smtClean="0"/>
                      </a:br>
                      <a:r>
                        <a:rPr lang="en-US" altLang="zh-TW" sz="1100" dirty="0" smtClean="0"/>
                        <a:t/>
                      </a:r>
                      <a:br>
                        <a:rPr lang="en-US" altLang="zh-TW" sz="1100" dirty="0" smtClean="0"/>
                      </a:br>
                      <a:r>
                        <a:rPr lang="en-US" altLang="zh-TW" sz="1100" dirty="0" smtClean="0"/>
                        <a:t>sales group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Business groups</a:t>
                      </a:r>
                      <a:endParaRPr lang="zh-TW" altLang="en-US" sz="1100" dirty="0"/>
                    </a:p>
                  </a:txBody>
                  <a:tcPr/>
                </a:tc>
                <a:tc rowSpan="9">
                  <a:txBody>
                    <a:bodyPr/>
                    <a:lstStyle/>
                    <a:p>
                      <a:pPr algn="ctr"/>
                      <a:r>
                        <a:rPr lang="en-US" altLang="zh-TW" sz="1100" dirty="0" smtClean="0"/>
                        <a:t>Web</a:t>
                      </a:r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endParaRPr lang="en-US" altLang="zh-TW" sz="1100" dirty="0" smtClean="0"/>
                    </a:p>
                    <a:p>
                      <a:pPr algn="ctr"/>
                      <a:r>
                        <a:rPr lang="en-US" altLang="zh-TW" sz="1100" dirty="0" err="1" smtClean="0"/>
                        <a:t>Aministration</a:t>
                      </a:r>
                      <a:r>
                        <a:rPr lang="en-US" altLang="zh-TW" sz="1100" baseline="0" dirty="0" smtClean="0"/>
                        <a:t> maintain </a:t>
                      </a:r>
                      <a:endParaRPr lang="zh-TW" altLang="en-US" sz="11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Category(</a:t>
                      </a:r>
                      <a:r>
                        <a:rPr lang="zh-TW" altLang="en-US" sz="1100" dirty="0" smtClean="0"/>
                        <a:t>新</a:t>
                      </a:r>
                      <a:r>
                        <a:rPr lang="en-US" altLang="zh-TW" sz="1100" dirty="0" smtClean="0"/>
                        <a:t>)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271487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Special machine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Final customer base info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133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Style</a:t>
                      </a:r>
                      <a:r>
                        <a:rPr lang="en-US" altLang="zh-TW" sz="1100" baseline="0" dirty="0" smtClean="0"/>
                        <a:t> category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</a:t>
                      </a:r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Corporate</a:t>
                      </a:r>
                      <a:r>
                        <a:rPr lang="en-US" altLang="zh-TW" sz="1100" baseline="0" dirty="0" smtClean="0"/>
                        <a:t> exchange rate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Order receiving exchange rate</a:t>
                      </a:r>
                      <a:r>
                        <a:rPr lang="en-US" altLang="zh-TW" sz="1100" baseline="0" dirty="0" smtClean="0"/>
                        <a:t>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Raw</a:t>
                      </a:r>
                      <a:r>
                        <a:rPr lang="en-US" altLang="zh-TW" sz="1100" baseline="0" dirty="0" smtClean="0"/>
                        <a:t> material classification 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351336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Unit setup</a:t>
                      </a:r>
                      <a:endParaRPr lang="zh-TW" altLang="en-US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Conversion</a:t>
                      </a:r>
                      <a:r>
                        <a:rPr lang="en-US" altLang="zh-TW" sz="1100" baseline="0" dirty="0" smtClean="0"/>
                        <a:t> rate maintenance</a:t>
                      </a:r>
                      <a:endParaRPr lang="en-US" altLang="zh-TW" sz="11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50860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TW" sz="1100" dirty="0" smtClean="0"/>
                        <a:t>Workshop section</a:t>
                      </a:r>
                      <a:r>
                        <a:rPr lang="en-US" altLang="zh-TW" sz="1100" baseline="0" dirty="0" smtClean="0"/>
                        <a:t> fees maintenance </a:t>
                      </a:r>
                      <a:endParaRPr lang="en-US" altLang="zh-TW" sz="11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zh-TW" altLang="en-US" sz="16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4133621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Master data final customer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6300192" y="692696"/>
            <a:ext cx="2843808" cy="28469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trang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WEB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essentail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data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 →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business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mantenance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→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600" b="1" dirty="0" smtClean="0">
                <a:solidFill>
                  <a:schemeClr val="accent2">
                    <a:lumMod val="50000"/>
                  </a:schemeClr>
                </a:solidFill>
              </a:rPr>
              <a:t>final customer base info</a:t>
            </a:r>
            <a:endParaRPr lang="en-US" altLang="zh-TW" sz="1500" b="1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endParaRPr lang="en-US" altLang="zh-TW" sz="1500" b="1" dirty="0" smtClean="0">
              <a:solidFill>
                <a:srgbClr val="01377F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altLang="zh-TW" sz="1500" b="1" dirty="0" smtClean="0">
                <a:solidFill>
                  <a:srgbClr val="FF0000"/>
                </a:solidFill>
              </a:rPr>
              <a:t>PS.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Hiện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tại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do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nghiệp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vụ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khai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phá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nhập</a:t>
            </a:r>
            <a:endParaRPr lang="en-US" altLang="zh-TW" sz="1500" b="1" dirty="0" smtClean="0">
              <a:solidFill>
                <a:srgbClr val="FF0000"/>
              </a:solidFill>
            </a:endParaRPr>
          </a:p>
          <a:p>
            <a:pPr lvl="0"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FF0000"/>
                </a:solidFill>
              </a:rPr>
              <a:t>Nếu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có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vấn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đề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thắc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mặc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yêu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cầu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liên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hệ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với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nghiệp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vụ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khai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phá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.</a:t>
            </a:r>
            <a:endParaRPr lang="en-US" altLang="zh-TW" sz="1500" b="1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836712"/>
            <a:ext cx="5602014" cy="576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9439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Add master data final customer </a:t>
            </a:r>
            <a:endParaRPr lang="zh-TW" altLang="en-US" dirty="0"/>
          </a:p>
        </p:txBody>
      </p:sp>
      <p:sp>
        <p:nvSpPr>
          <p:cNvPr id="5" name="矩形 4"/>
          <p:cNvSpPr/>
          <p:nvPr/>
        </p:nvSpPr>
        <p:spPr>
          <a:xfrm>
            <a:off x="179512" y="692696"/>
            <a:ext cx="89644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defRPr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thêm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mới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       </a:t>
            </a:r>
            <a:r>
              <a:rPr lang="en-US" altLang="zh-TW" sz="1500" b="1" dirty="0" err="1" smtClean="0">
                <a:solidFill>
                  <a:schemeClr val="accent2">
                    <a:lumMod val="50000"/>
                  </a:schemeClr>
                </a:solidFill>
              </a:rPr>
              <a:t>thiết</a:t>
            </a:r>
            <a:r>
              <a:rPr lang="en-US" altLang="zh-TW" sz="15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TW" sz="1500" b="1" dirty="0" err="1" smtClean="0">
                <a:solidFill>
                  <a:schemeClr val="accent2">
                    <a:lumMod val="50000"/>
                  </a:schemeClr>
                </a:solidFill>
              </a:rPr>
              <a:t>lập</a:t>
            </a:r>
            <a:r>
              <a:rPr lang="en-US" altLang="zh-TW" sz="15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altLang="zh-TW" sz="1600" b="1" dirty="0" smtClean="0">
                <a:solidFill>
                  <a:schemeClr val="accent2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final customer base info </a:t>
            </a:r>
            <a:endParaRPr lang="en-US" altLang="zh-TW" sz="15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742233"/>
            <a:ext cx="25717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8" y="1340768"/>
            <a:ext cx="8470900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3153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Add basic </a:t>
            </a:r>
            <a:r>
              <a:rPr lang="en-US" altLang="zh-TW" dirty="0" err="1" smtClean="0"/>
              <a:t>infor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6300192" y="685983"/>
            <a:ext cx="2843808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Basic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infor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>
                <a:solidFill>
                  <a:srgbClr val="01377F"/>
                </a:solidFill>
              </a:rPr>
              <a:t>customer Code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mã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FF00FF"/>
                </a:solidFill>
              </a:rPr>
              <a:t/>
            </a:r>
            <a:br>
              <a:rPr lang="en-US" altLang="zh-TW" sz="1500" b="1" dirty="0" smtClean="0">
                <a:solidFill>
                  <a:srgbClr val="FF00FF"/>
                </a:solidFill>
              </a:rPr>
            </a:br>
            <a:r>
              <a:rPr lang="en-US" altLang="zh-TW" sz="1500" b="1" dirty="0" smtClean="0">
                <a:solidFill>
                  <a:srgbClr val="01377F"/>
                </a:solidFill>
              </a:rPr>
              <a:t>(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yêu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cung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cấp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trước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ứng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dụng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mã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xong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tiến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，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nếu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có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đề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thắc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mắc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yêu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hỏi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aministration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maintain  )</a:t>
            </a:r>
            <a:r>
              <a:rPr lang="zh-TW" altLang="en-US" sz="1500" b="1" dirty="0">
                <a:solidFill>
                  <a:srgbClr val="01377F"/>
                </a:solidFill>
              </a:rPr>
              <a:t>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Custommer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name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tên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 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ngôn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ngữ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Giới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hạn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trên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dưới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xuất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đơn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: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quy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định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nhạp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vào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giới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hạn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trên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xuất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đơn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Status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mặc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định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là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open,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nếu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sử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dụng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có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close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File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nghi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chú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: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cầu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tự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xong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save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2162" y="3212976"/>
            <a:ext cx="2000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836712"/>
            <a:ext cx="6120680" cy="5760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7411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err="1" smtClean="0"/>
              <a:t>Thêm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thông</a:t>
            </a:r>
            <a:r>
              <a:rPr lang="en-US" altLang="zh-TW" dirty="0" smtClean="0"/>
              <a:t> tin </a:t>
            </a:r>
            <a:r>
              <a:rPr lang="en-US" altLang="zh-TW" dirty="0" err="1" smtClean="0"/>
              <a:t>đối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tác</a:t>
            </a:r>
            <a:r>
              <a:rPr lang="en-US" altLang="zh-TW" dirty="0" smtClean="0"/>
              <a:t>- sales group 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6300192" y="685983"/>
            <a:ext cx="28438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Thông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tin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đối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tác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Kéo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xuống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cột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bên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phải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sales group,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thêm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tin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đối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tác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FF0000"/>
                </a:solidFill>
              </a:rPr>
              <a:t>Ps.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Đại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diện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do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nhóm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nghiệp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vụ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nào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nhận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đơn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và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follow</a:t>
            </a:r>
            <a:endParaRPr lang="en-US" altLang="zh-TW" sz="1500" b="1" dirty="0">
              <a:solidFill>
                <a:srgbClr val="FF0000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1026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3112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err="1"/>
              <a:t>Thêm</a:t>
            </a:r>
            <a:r>
              <a:rPr lang="en-US" altLang="zh-TW" dirty="0"/>
              <a:t> </a:t>
            </a:r>
            <a:r>
              <a:rPr lang="en-US" altLang="zh-TW" dirty="0" err="1"/>
              <a:t>thông</a:t>
            </a:r>
            <a:r>
              <a:rPr lang="en-US" altLang="zh-TW" dirty="0"/>
              <a:t> tin </a:t>
            </a:r>
            <a:r>
              <a:rPr lang="en-US" altLang="zh-TW" dirty="0" err="1"/>
              <a:t>đối</a:t>
            </a:r>
            <a:r>
              <a:rPr lang="en-US" altLang="zh-TW" dirty="0"/>
              <a:t> </a:t>
            </a:r>
            <a:r>
              <a:rPr lang="en-US" altLang="zh-TW" dirty="0" err="1"/>
              <a:t>tác</a:t>
            </a:r>
            <a:r>
              <a:rPr lang="en-US" altLang="zh-TW" dirty="0"/>
              <a:t>- sales group</a:t>
            </a:r>
            <a:endParaRPr lang="zh-TW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6300192" y="685983"/>
            <a:ext cx="2843808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Thêm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sales group </a:t>
            </a:r>
          </a:p>
          <a:p>
            <a:pPr marL="342900" indent="-342900"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Partner type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theo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tự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động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đưa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Sales group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final customer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mà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thuộc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sales group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。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xong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nhấn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save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836712"/>
            <a:ext cx="6048672" cy="30963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57252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4512" y="162487"/>
            <a:ext cx="9073008" cy="523496"/>
          </a:xfrm>
        </p:spPr>
        <p:txBody>
          <a:bodyPr>
            <a:normAutofit fontScale="90000"/>
          </a:bodyPr>
          <a:lstStyle/>
          <a:p>
            <a:r>
              <a:rPr lang="en-US" altLang="zh-TW" dirty="0" err="1"/>
              <a:t>Thêm</a:t>
            </a:r>
            <a:r>
              <a:rPr lang="en-US" altLang="zh-TW" dirty="0"/>
              <a:t> </a:t>
            </a:r>
            <a:r>
              <a:rPr lang="en-US" altLang="zh-TW" dirty="0" err="1"/>
              <a:t>thông</a:t>
            </a:r>
            <a:r>
              <a:rPr lang="en-US" altLang="zh-TW" dirty="0"/>
              <a:t> tin </a:t>
            </a:r>
            <a:r>
              <a:rPr lang="en-US" altLang="zh-TW" dirty="0" err="1"/>
              <a:t>đối</a:t>
            </a:r>
            <a:r>
              <a:rPr lang="en-US" altLang="zh-TW" dirty="0"/>
              <a:t> </a:t>
            </a:r>
            <a:r>
              <a:rPr lang="en-US" altLang="zh-TW" dirty="0" err="1" smtClean="0"/>
              <a:t>tác</a:t>
            </a:r>
            <a:r>
              <a:rPr lang="en-US" altLang="zh-TW" dirty="0" smtClean="0"/>
              <a:t>– </a:t>
            </a:r>
            <a:r>
              <a:rPr lang="en-US" altLang="zh-TW" dirty="0" err="1" smtClean="0"/>
              <a:t>khách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hàng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phát</a:t>
            </a:r>
            <a:r>
              <a:rPr lang="en-US" altLang="zh-TW" dirty="0"/>
              <a:t> </a:t>
            </a:r>
            <a:r>
              <a:rPr lang="en-US" altLang="zh-TW" dirty="0" err="1" smtClean="0"/>
              <a:t>đơn</a:t>
            </a:r>
            <a:r>
              <a:rPr lang="en-US" altLang="zh-TW" dirty="0" smtClean="0"/>
              <a:t> </a:t>
            </a:r>
            <a:endParaRPr lang="zh-TW" altLang="en-US" dirty="0"/>
          </a:p>
        </p:txBody>
      </p:sp>
      <p:sp>
        <p:nvSpPr>
          <p:cNvPr id="8" name="矩形 7"/>
          <p:cNvSpPr/>
          <p:nvPr/>
        </p:nvSpPr>
        <p:spPr>
          <a:xfrm>
            <a:off x="6300192" y="685983"/>
            <a:ext cx="2843808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Thông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tin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đối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tác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:</a:t>
            </a:r>
          </a:p>
          <a:p>
            <a:r>
              <a:rPr lang="en-US" altLang="zh-TW" sz="1500" b="1" dirty="0" err="1" smtClean="0">
                <a:solidFill>
                  <a:srgbClr val="01377F"/>
                </a:solidFill>
              </a:rPr>
              <a:t>Phía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dưới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bên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phải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kéo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để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, 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add partner info</a:t>
            </a:r>
          </a:p>
          <a:p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 smtClean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FF0000"/>
                </a:solidFill>
              </a:rPr>
              <a:t>Ps.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Chỉ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đối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tượng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Billing,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có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thể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FF0000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FF0000"/>
                </a:solidFill>
              </a:rPr>
              <a:t>nhiều</a:t>
            </a:r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2050" name="Picture 2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981344"/>
            <a:ext cx="6228000" cy="554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60148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864" y="161487"/>
            <a:ext cx="9058136" cy="523496"/>
          </a:xfrm>
        </p:spPr>
        <p:txBody>
          <a:bodyPr>
            <a:normAutofit fontScale="90000"/>
          </a:bodyPr>
          <a:lstStyle/>
          <a:p>
            <a:r>
              <a:rPr lang="en-US" altLang="zh-TW" dirty="0" err="1"/>
              <a:t>Thêm</a:t>
            </a:r>
            <a:r>
              <a:rPr lang="en-US" altLang="zh-TW" dirty="0"/>
              <a:t> </a:t>
            </a:r>
            <a:r>
              <a:rPr lang="en-US" altLang="zh-TW" dirty="0" err="1"/>
              <a:t>thông</a:t>
            </a:r>
            <a:r>
              <a:rPr lang="en-US" altLang="zh-TW" dirty="0"/>
              <a:t> tin </a:t>
            </a:r>
            <a:r>
              <a:rPr lang="en-US" altLang="zh-TW" dirty="0" err="1"/>
              <a:t>đối</a:t>
            </a:r>
            <a:r>
              <a:rPr lang="en-US" altLang="zh-TW" dirty="0"/>
              <a:t> </a:t>
            </a:r>
            <a:r>
              <a:rPr lang="en-US" altLang="zh-TW" dirty="0" err="1"/>
              <a:t>tác</a:t>
            </a:r>
            <a:r>
              <a:rPr lang="en-US" altLang="zh-TW" dirty="0"/>
              <a:t>– </a:t>
            </a:r>
            <a:r>
              <a:rPr lang="en-US" altLang="zh-TW" dirty="0" err="1"/>
              <a:t>khách</a:t>
            </a:r>
            <a:r>
              <a:rPr lang="en-US" altLang="zh-TW" dirty="0"/>
              <a:t> </a:t>
            </a:r>
            <a:r>
              <a:rPr lang="en-US" altLang="zh-TW" dirty="0" err="1"/>
              <a:t>hàng</a:t>
            </a:r>
            <a:r>
              <a:rPr lang="en-US" altLang="zh-TW" dirty="0"/>
              <a:t> </a:t>
            </a:r>
            <a:r>
              <a:rPr lang="en-US" altLang="zh-TW" dirty="0" err="1"/>
              <a:t>phát</a:t>
            </a:r>
            <a:r>
              <a:rPr lang="en-US" altLang="zh-TW" dirty="0"/>
              <a:t> </a:t>
            </a:r>
            <a:r>
              <a:rPr lang="en-US" altLang="zh-TW" dirty="0" err="1"/>
              <a:t>đơn</a:t>
            </a:r>
            <a:r>
              <a:rPr lang="en-US" altLang="zh-TW" dirty="0"/>
              <a:t> </a:t>
            </a:r>
            <a:endParaRPr lang="zh-TW" altLang="en-US" dirty="0"/>
          </a:p>
        </p:txBody>
      </p:sp>
      <p:sp>
        <p:nvSpPr>
          <p:cNvPr id="11" name="矩形 10"/>
          <p:cNvSpPr/>
          <p:nvPr/>
        </p:nvSpPr>
        <p:spPr>
          <a:xfrm>
            <a:off x="6300192" y="685983"/>
            <a:ext cx="284380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1500" b="1" dirty="0" smtClean="0">
                <a:solidFill>
                  <a:srgbClr val="01377F"/>
                </a:solidFill>
              </a:rPr>
              <a:t>Add partner info</a:t>
            </a:r>
          </a:p>
          <a:p>
            <a:pPr marL="342900" indent="-342900">
              <a:buFontTx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Partner type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tự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động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ưa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ra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en-US" altLang="zh-TW" sz="1500" b="1" dirty="0" smtClean="0">
                <a:solidFill>
                  <a:srgbClr val="01377F"/>
                </a:solidFill>
              </a:rPr>
              <a:t>Company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nơi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chuyển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khoản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mà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thuộc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hóa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đơn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khách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hàng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zh-TW" altLang="en-US" sz="1500" b="1" dirty="0">
                <a:solidFill>
                  <a:srgbClr val="01377F"/>
                </a:solidFill>
              </a:rPr>
              <a:t>。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pPr marL="342900" indent="-342900">
              <a:buFontTx/>
              <a:buAutoNum type="arabicPeriod"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Khách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hàng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SAP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>
                <a:solidFill>
                  <a:srgbClr val="01377F"/>
                </a:solidFill>
              </a:rPr>
              <a:t>nhấn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 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    </a:t>
            </a:r>
            <a:r>
              <a:rPr lang="en-US" altLang="zh-TW" sz="1500" b="1" dirty="0" err="1">
                <a:solidFill>
                  <a:srgbClr val="01377F"/>
                </a:solidFill>
              </a:rPr>
              <a:t>chọn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hóa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đơn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khách</a:t>
            </a:r>
            <a:r>
              <a:rPr lang="en-US" altLang="zh-TW" sz="1500" b="1" dirty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>
                <a:solidFill>
                  <a:srgbClr val="01377F"/>
                </a:solidFill>
              </a:rPr>
              <a:t>hàng</a:t>
            </a:r>
            <a:r>
              <a:rPr lang="en-US" altLang="zh-TW" sz="1500" b="1" dirty="0">
                <a:solidFill>
                  <a:srgbClr val="01377F"/>
                </a:solidFill>
              </a:rPr>
              <a:t> .</a:t>
            </a:r>
          </a:p>
          <a:p>
            <a:pPr marL="342900" indent="-342900">
              <a:buAutoNum type="arabicPeriod"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thanh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toán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thanh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toán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</a:p>
          <a:p>
            <a:pPr marL="342900" indent="-342900">
              <a:buAutoNum type="arabicPeriod"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mậu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dịch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điều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kiện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mậu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dịch</a:t>
            </a:r>
            <a:endParaRPr lang="en-US" altLang="zh-TW" sz="1500" b="1" dirty="0" smtClean="0">
              <a:solidFill>
                <a:srgbClr val="01377F"/>
              </a:solidFill>
            </a:endParaRPr>
          </a:p>
          <a:p>
            <a:pPr marL="342900" indent="-342900">
              <a:buAutoNum type="arabicPeriod"/>
            </a:pPr>
            <a:r>
              <a:rPr lang="en-US" altLang="zh-TW" sz="1500" b="1" dirty="0" err="1" smtClean="0">
                <a:solidFill>
                  <a:srgbClr val="01377F"/>
                </a:solidFill>
              </a:rPr>
              <a:t>Địa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chỉ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ty </a:t>
            </a:r>
            <a:r>
              <a:rPr lang="zh-TW" altLang="en-US" sz="1500" b="1" dirty="0" smtClean="0">
                <a:solidFill>
                  <a:srgbClr val="01377F"/>
                </a:solidFill>
              </a:rPr>
              <a:t>：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nhập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địa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chỉ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công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ty </a:t>
            </a:r>
          </a:p>
          <a:p>
            <a:pPr marL="342900" indent="-342900">
              <a:buAutoNum type="arabicPeriod"/>
            </a:pPr>
            <a:endParaRPr lang="en-US" altLang="zh-TW" sz="1500" b="1" dirty="0">
              <a:solidFill>
                <a:srgbClr val="01377F"/>
              </a:solidFill>
            </a:endParaRPr>
          </a:p>
          <a:p>
            <a:r>
              <a:rPr lang="en-US" altLang="zh-TW" sz="1500" b="1" dirty="0" smtClean="0">
                <a:solidFill>
                  <a:srgbClr val="01377F"/>
                </a:solidFill>
              </a:rPr>
              <a:t>Sau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khi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hoàn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thành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,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chọn</a:t>
            </a:r>
            <a:r>
              <a:rPr lang="en-US" altLang="zh-TW" sz="1500" b="1" dirty="0" smtClean="0">
                <a:solidFill>
                  <a:srgbClr val="01377F"/>
                </a:solidFill>
              </a:rPr>
              <a:t> </a:t>
            </a:r>
            <a:r>
              <a:rPr lang="en-US" altLang="zh-TW" sz="1500" b="1" dirty="0" err="1" smtClean="0">
                <a:solidFill>
                  <a:srgbClr val="01377F"/>
                </a:solidFill>
              </a:rPr>
              <a:t>lưu</a:t>
            </a:r>
            <a:endParaRPr lang="en-US" altLang="zh-TW" sz="1500" b="1" dirty="0">
              <a:solidFill>
                <a:srgbClr val="01377F"/>
              </a:solidFill>
            </a:endParaRPr>
          </a:p>
          <a:p>
            <a:endParaRPr lang="en-US" altLang="zh-TW" sz="1500" b="1" dirty="0">
              <a:solidFill>
                <a:srgbClr val="01377F"/>
              </a:solidFill>
            </a:endParaRPr>
          </a:p>
        </p:txBody>
      </p:sp>
      <p:pic>
        <p:nvPicPr>
          <p:cNvPr id="3075" name="Picture 3"/>
          <p:cNvPicPr>
            <a:picLocks noGrp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92" y="758577"/>
            <a:ext cx="622800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354294"/>
            <a:ext cx="276225" cy="257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1538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REFERENCE_ID" val="994d6901-4bde-4e7c-b1df-504c930d58ba"/>
  <p:tag name="ARTICULATE_SLIDE_COUNT" val="12"/>
  <p:tag name="ARTICULATE_REFERENCE_TYPE_1" val="1"/>
  <p:tag name="ARTICULATE_REFERENCE_1" val="C:\Users\fenc21227\Desktop\Base data 5-8\00 基础数据--8 final customer base data(web).pptx"/>
  <p:tag name="ARTICULATE_REFERENCE_TITLE_1" val="00 基础数据--8 final customer base data(web)"/>
  <p:tag name="ARTICULATE_REFERENCE_ID_1" val="1415495c-b82a-4152-a739-3987ff3317b4"/>
  <p:tag name="ARTICULATE_REFERENCE_COUNT" val="1"/>
  <p:tag name="ARTICULATE_PLAYER_GLOSSARY_XML" val="&lt;?xml version=&quot;1.0&quot; encoding=&quot;utf-16&quot;?&gt;&lt;glossary xmlns:xsi=&quot;http://www.w3.org/2001/XMLSchema-instance&quot; xmlns:xsd=&quot;http://www.w3.org/2001/XMLSchema&quot;&gt;&lt;terms /&gt;&lt;/glossary&gt;"/>
  <p:tag name="ARTICULATE_USED_PAGE_ORIENTATION" val="1"/>
  <p:tag name="ARTICULATE_USED_PAGE_SIZE" val="1"/>
  <p:tag name="ARTICULATE_PROJECT_OPEN" val="0"/>
  <p:tag name="TAG_BACKING_FORM_KEY" val="3609490-c:\users\fenc21227\desktop\base data 5-8\00 基礎數據--8 final customer base data(web).pptx"/>
  <p:tag name="ARTICULATE_PRESENTER_VERSION" val="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9"/>
  <p:tag name="ARTICULATE_AUDIO_RECORDED" val="1"/>
  <p:tag name="ELAPSEDTIME" val="5.6"/>
  <p:tag name="ANNOTATION_TYPE_1" val="2"/>
  <p:tag name="ANNOTATION_START_1" val="2.7"/>
  <p:tag name="ANNOTATION_END_1" val="2.7"/>
  <p:tag name="ANNOTATION_TOP_1" val="-62"/>
  <p:tag name="ANNOTATION_LEFT_1" val="-62"/>
  <p:tag name="ANNOTATION_WIDTH_1" val="1085"/>
  <p:tag name="ANNOTATION_HEIGHT_1" val="845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.7"/>
  <p:tag name="ANNOTATION_TOP_2" val="349"/>
  <p:tag name="ANNOTATION_LEFT_2" val="656"/>
  <p:tag name="ANNOTATION_WIDTH_2" val="291"/>
  <p:tag name="ANNOTATION_HEIGHT_2" val="63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COUNT" val="2"/>
  <p:tag name="ARTICULATE_NAV_LEVEL" val="1"/>
  <p:tag name="ARTICULATE_SLIDE_PRESENTER_GUID" val="6ca44905-bd83-4e17-bfb6-a4b5fbb2b05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MARGIN_1" val="0"/>
  <p:tag name="MARGIN_2" val="36"/>
  <p:tag name="MARGIN_3" val="72"/>
  <p:tag name="MARGIN_4" val="108"/>
  <p:tag name="MARGIN_5" val="144"/>
  <p:tag name="FONT_SIZE" val="1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2"/>
  <p:tag name="ARTICULATE_AUDIO_RECORDED" val="1"/>
  <p:tag name="ELAPSEDTIME" val="3.5"/>
  <p:tag name="ANNOTATION_TYPE_1" val="2"/>
  <p:tag name="ANNOTATION_START_1" val="2.1"/>
  <p:tag name="ANNOTATION_END_1" val="2.1"/>
  <p:tag name="ANNOTATION_TOP_1" val="-62"/>
  <p:tag name="ANNOTATION_LEFT_1" val="-62"/>
  <p:tag name="ANNOTATION_WIDTH_1" val="1085"/>
  <p:tag name="ANNOTATION_HEIGHT_1" val="845"/>
  <p:tag name="ANNOTATION_ANIMATION_1" val="4"/>
  <p:tag name="ANNOTATION_ROTATION_1" val="0"/>
  <p:tag name="ANNOTATION_SUB_TYPE_1" val="11"/>
  <p:tag name="ANNOTATION_LOOP_COUNT_1" val="1"/>
  <p:tag name="ANNOTATION_BOX_RADIUS_1" val="0"/>
  <p:tag name="ANNOTATION_SCALE_1" val="0"/>
  <p:tag name="ANNOTATION_BORDER_ALPHA_1" val="100"/>
  <p:tag name="ANNOTATION_BORDER_COLOR_1" val="16777215"/>
  <p:tag name="ANNOTATION_FILL_COLOR_1" val="855309"/>
  <p:tag name="ANNOTATION_FILL_ALPHA_1" val="50"/>
  <p:tag name="ANNOTATION_BORDER_WIDTH_1" val="2"/>
  <p:tag name="ANNOTATION_SLIDE_WIDTH_1" val="960"/>
  <p:tag name="ANNOTATION_SLIDE_HEIGHT_1" val="720"/>
  <p:tag name="ANNOTATION_TYPE_2" val="2"/>
  <p:tag name="ANNOTATION_START_2" val="2.1"/>
  <p:tag name="ANNOTATION_TOP_2" val="379"/>
  <p:tag name="ANNOTATION_LEFT_2" val="338"/>
  <p:tag name="ANNOTATION_WIDTH_2" val="203"/>
  <p:tag name="ANNOTATION_HEIGHT_2" val="35"/>
  <p:tag name="ANNOTATION_ANIMATION_2" val="4"/>
  <p:tag name="ANNOTATION_ROTATION_2" val="0"/>
  <p:tag name="ANNOTATION_SUB_TYPE_2" val="11"/>
  <p:tag name="ANNOTATION_LOOP_COUNT_2" val="1"/>
  <p:tag name="ANNOTATION_BOX_RADIUS_2" val="5"/>
  <p:tag name="ANNOTATION_SCALE_2" val="0"/>
  <p:tag name="ANNOTATION_BORDER_ALPHA_2" val="100"/>
  <p:tag name="ANNOTATION_BORDER_COLOR_2" val="16777215"/>
  <p:tag name="ANNOTATION_FILL_COLOR_2" val="855309"/>
  <p:tag name="ANNOTATION_FILL_ALPHA_2" val="50"/>
  <p:tag name="ANNOTATION_BORDER_WIDTH_2" val="2"/>
  <p:tag name="ANNOTATION_SLIDE_WIDTH_2" val="960"/>
  <p:tag name="ANNOTATION_SLIDE_HEIGHT_2" val="720"/>
  <p:tag name="ANNOTATION_COUNT" val="2"/>
  <p:tag name="ARTICULATE_NAV_LEVEL" val="1"/>
  <p:tag name="ARTICULATE_SLIDE_PRESENTER_GUID" val="6ca44905-bd83-4e17-bfb6-a4b5fbb2b05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4" val="2"/>
  <p:tag name="ANNOTATION_START_4" val="13.1"/>
  <p:tag name="ANNOTATION_TOP_4" val="313"/>
  <p:tag name="ANNOTATION_LEFT_4" val="30"/>
  <p:tag name="ANNOTATION_WIDTH_4" val="91"/>
  <p:tag name="ANNOTATION_HEIGHT_4" val="21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UDIO_ID" val="257"/>
  <p:tag name="ARTICULATE_AUDIO_RECORDED" val="1"/>
  <p:tag name="ELAPSEDTIME" val="14.7"/>
  <p:tag name="ANNOTATION_TYPE_1" val="0"/>
  <p:tag name="ANNOTATION_START_1" val="6.7"/>
  <p:tag name="ANNOTATION_END_1" val="9.9"/>
  <p:tag name="ANNOTATION_TOP_1" val="197"/>
  <p:tag name="ANNOTATION_LEFT_1" val="98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9.9"/>
  <p:tag name="ANNOTATION_END_2" val="11.5"/>
  <p:tag name="ANNOTATION_TOP_2" val="242"/>
  <p:tag name="ANNOTATION_LEFT_2" val="129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1.5"/>
  <p:tag name="ANNOTATION_TOP_3" val="430"/>
  <p:tag name="ANNOTATION_LEFT_3" val="152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COUNT" val="3"/>
  <p:tag name="ARTICULATE_NAV_LEVEL" val="1"/>
  <p:tag name="ARTICULATE_SLIDE_PRESENTER_GUID" val="6ca44905-bd83-4e17-bfb6-a4b5fbb2b05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1"/>
  <p:tag name="ARTICULATE_AUDIO_RECORDED" val="1"/>
  <p:tag name="ELAPSEDTIME" val="6.9"/>
  <p:tag name="ANNOTATION_TYPE_1" val="0"/>
  <p:tag name="ANNOTATION_START_1" val="3.2"/>
  <p:tag name="ANNOTATION_END_1" val="4.6"/>
  <p:tag name="ANNOTATION_TOP_1" val="167"/>
  <p:tag name="ANNOTATION_LEFT_1" val="443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4.6"/>
  <p:tag name="ANNOTATION_TOP_2" val="165"/>
  <p:tag name="ANNOTATION_LEFT_2" val="276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COUNT" val="2"/>
  <p:tag name="ARTICULATE_NAV_LEVEL" val="1"/>
  <p:tag name="ARTICULATE_SLIDE_PRESENTER_GUID" val="6ca44905-bd83-4e17-bfb6-a4b5fbb2b05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NNOTATION_TYPE_8" val="0"/>
  <p:tag name="ANNOTATION_START_8" val="31.6"/>
  <p:tag name="ANNOTATION_END_8" val="35.4"/>
  <p:tag name="ANNOTATION_TOP_8" val="341"/>
  <p:tag name="ANNOTATION_LEFT_8" val="465"/>
  <p:tag name="ANNOTATION_WIDTH_8" val="183"/>
  <p:tag name="ANNOTATION_HEIGHT_8" val="183"/>
  <p:tag name="ANNOTATION_ANIMATION_8" val="3"/>
  <p:tag name="ANNOTATION_ROTATION_8" val="180"/>
  <p:tag name="ANNOTATION_SUB_TYPE_8" val="2"/>
  <p:tag name="ANNOTATION_LOOP_COUNT_8" val="1"/>
  <p:tag name="ANNOTATION_BOX_RADIUS_8" val="0"/>
  <p:tag name="ANNOTATION_SCALE_8" val="100"/>
  <p:tag name="ANNOTATION_BORDER_ALPHA_8" val="100"/>
  <p:tag name="ANNOTATION_BORDER_COLOR_8" val="16777215"/>
  <p:tag name="ANNOTATION_FILL_COLOR_8" val="683492"/>
  <p:tag name="ANNOTATION_FILL_ALPHA_8" val="100"/>
  <p:tag name="ANNOTATION_BORDER_WIDTH_8" val="2"/>
  <p:tag name="ANNOTATION_SLIDE_WIDTH_8" val="960"/>
  <p:tag name="ANNOTATION_SLIDE_HEIGHT_8" val="720"/>
  <p:tag name="ANNOTATION_TYPE_9" val="0"/>
  <p:tag name="ANNOTATION_START_9" val="35.4"/>
  <p:tag name="ANNOTATION_TOP_9" val="369"/>
  <p:tag name="ANNOTATION_LEFT_9" val="278"/>
  <p:tag name="ANNOTATION_WIDTH_9" val="183"/>
  <p:tag name="ANNOTATION_HEIGHT_9" val="183"/>
  <p:tag name="ANNOTATION_ANIMATION_9" val="4"/>
  <p:tag name="ANNOTATION_ROTATION_9" val="0"/>
  <p:tag name="ANNOTATION_SUB_TYPE_9" val="3"/>
  <p:tag name="ANNOTATION_LOOP_COUNT_9" val="1"/>
  <p:tag name="ANNOTATION_BOX_RADIUS_9" val="0"/>
  <p:tag name="ANNOTATION_SCALE_9" val="100"/>
  <p:tag name="ANNOTATION_BORDER_ALPHA_9" val="100"/>
  <p:tag name="ANNOTATION_BORDER_COLOR_9" val="16777215"/>
  <p:tag name="ANNOTATION_FILL_COLOR_9" val="3969653"/>
  <p:tag name="ANNOTATION_FILL_ALPHA_9" val="100"/>
  <p:tag name="ANNOTATION_BORDER_WIDTH_9" val="2"/>
  <p:tag name="ANNOTATION_SLIDE_WIDTH_9" val="960"/>
  <p:tag name="ANNOTATION_SLIDE_HEIGHT_9" val="720"/>
  <p:tag name="AUDIO_ID" val="258"/>
  <p:tag name="ARTICULATE_AUDIO_RECORDED" val="1"/>
  <p:tag name="ELAPSEDTIME" val="21.3"/>
  <p:tag name="ANNOTATION_TYPE_1" val="0"/>
  <p:tag name="ANNOTATION_START_1" val="4.0"/>
  <p:tag name="ANNOTATION_END_1" val="5.6"/>
  <p:tag name="ANNOTATION_TOP_1" val="275"/>
  <p:tag name="ANNOTATION_LEFT_1" val="157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5.6"/>
  <p:tag name="ANNOTATION_END_2" val="8.5"/>
  <p:tag name="ANNOTATION_TOP_2" val="271"/>
  <p:tag name="ANNOTATION_LEFT_2" val="445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8.5"/>
  <p:tag name="ANNOTATION_END_3" val="11.1"/>
  <p:tag name="ANNOTATION_TOP_3" val="269"/>
  <p:tag name="ANNOTATION_LEFT_3" val="645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1.1"/>
  <p:tag name="ANNOTATION_END_4" val="12.2"/>
  <p:tag name="ANNOTATION_TOP_4" val="306"/>
  <p:tag name="ANNOTATION_LEFT_4" val="260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12.2"/>
  <p:tag name="ANNOTATION_END_5" val="15.4"/>
  <p:tag name="ANNOTATION_TOP_5" val="307"/>
  <p:tag name="ANNOTATION_LEFT_5" val="474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15.4"/>
  <p:tag name="ANNOTATION_END_6" val="18.8"/>
  <p:tag name="ANNOTATION_TOP_6" val="341"/>
  <p:tag name="ANNOTATION_LEFT_6" val="472"/>
  <p:tag name="ANNOTATION_WIDTH_6" val="186"/>
  <p:tag name="ANNOTATION_HEIGHT_6" val="186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TYPE_7" val="0"/>
  <p:tag name="ANNOTATION_START_7" val="18.8"/>
  <p:tag name="ANNOTATION_TOP_7" val="374"/>
  <p:tag name="ANNOTATION_LEFT_7" val="302"/>
  <p:tag name="ANNOTATION_WIDTH_7" val="186"/>
  <p:tag name="ANNOTATION_HEIGHT_7" val="186"/>
  <p:tag name="ANNOTATION_ANIMATION_7" val="4"/>
  <p:tag name="ANNOTATION_ROTATION_7" val="0"/>
  <p:tag name="ANNOTATION_SUB_TYPE_7" val="3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3969653"/>
  <p:tag name="ANNOTATION_FILL_ALPHA_7" val="100"/>
  <p:tag name="ANNOTATION_BORDER_WIDTH_7" val="2"/>
  <p:tag name="ANNOTATION_SLIDE_WIDTH_7" val="960"/>
  <p:tag name="ANNOTATION_SLIDE_HEIGHT_7" val="720"/>
  <p:tag name="ANNOTATION_COUNT" val="7"/>
  <p:tag name="ARTICULATE_NAV_LEVEL" val="1"/>
  <p:tag name="ARTICULATE_SLIDE_PRESENTER_GUID" val="6ca44905-bd83-4e17-bfb6-a4b5fbb2b05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BULLET_2" val="8226"/>
  <p:tag name="BULLET_3" val="8226"/>
  <p:tag name="BULLET_4" val="8226"/>
  <p:tag name="BULLET_5" val="8226"/>
  <p:tag name="BULLET_6" val="8226"/>
  <p:tag name="MARGIN_1" val="0"/>
  <p:tag name="MARGIN_2" val="36"/>
  <p:tag name="MARGIN_3" val="72"/>
  <p:tag name="MARGIN_4" val="108"/>
  <p:tag name="MARGIN_5" val="144"/>
  <p:tag name="FONT_SIZE" val="1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2"/>
  <p:tag name="ARTICULATE_AUDIO_RECORDED" val="1"/>
  <p:tag name="ELAPSEDTIME" val="9"/>
  <p:tag name="ANNOTATION_TYPE_3" val="2"/>
  <p:tag name="ANNOTATION_START_3" val="7.2"/>
  <p:tag name="ANNOTATION_END_3" val="7.2"/>
  <p:tag name="ANNOTATION_TOP_3" val="-62"/>
  <p:tag name="ANNOTATION_LEFT_3" val="-62"/>
  <p:tag name="ANNOTATION_WIDTH_3" val="1085"/>
  <p:tag name="ANNOTATION_HEIGHT_3" val="845"/>
  <p:tag name="ANNOTATION_ANIMATION_3" val="4"/>
  <p:tag name="ANNOTATION_ROTATION_3" val="0"/>
  <p:tag name="ANNOTATION_SUB_TYPE_3" val="11"/>
  <p:tag name="ANNOTATION_LOOP_COUNT_3" val="1"/>
  <p:tag name="ANNOTATION_BOX_RADIUS_3" val="0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4" val="2"/>
  <p:tag name="ANNOTATION_START_4" val="7.2"/>
  <p:tag name="ANNOTATION_TOP_4" val="431"/>
  <p:tag name="ANNOTATION_LEFT_4" val="592"/>
  <p:tag name="ANNOTATION_WIDTH_4" val="68"/>
  <p:tag name="ANNOTATION_HEIGHT_4" val="35"/>
  <p:tag name="ANNOTATION_ANIMATION_4" val="4"/>
  <p:tag name="ANNOTATION_ROTATION_4" val="0"/>
  <p:tag name="ANNOTATION_SUB_TYPE_4" val="11"/>
  <p:tag name="ANNOTATION_LOOP_COUNT_4" val="1"/>
  <p:tag name="ANNOTATION_BOX_RADIUS_4" val="5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1" val="0"/>
  <p:tag name="ANNOTATION_START_1" val="3.8"/>
  <p:tag name="ANNOTATION_END_1" val="8.0"/>
  <p:tag name="ANNOTATION_TOP_1" val="449"/>
  <p:tag name="ANNOTATION_LEFT_1" val="534"/>
  <p:tag name="ANNOTATION_WIDTH_1" val="186"/>
  <p:tag name="ANNOTATION_HEIGHT_1" val="186"/>
  <p:tag name="ANNOTATION_ANIMATION_1" val="3"/>
  <p:tag name="ANNOTATION_ROTATION_1" val="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8.0"/>
  <p:tag name="ANNOTATION_TOP_2" val="429"/>
  <p:tag name="ANNOTATION_LEFT_2" val="587"/>
  <p:tag name="ANNOTATION_WIDTH_2" val="75"/>
  <p:tag name="ANNOTATION_HEIGHT_2" val="52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COUNT" val="2"/>
  <p:tag name="ARTICULATE_NAV_LEVEL" val="1"/>
  <p:tag name="ARTICULATE_SLIDE_PRESENTER_GUID" val="6ca44905-bd83-4e17-bfb6-a4b5fbb2b05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3"/>
  <p:tag name="ARTICULATE_AUDIO_RECORDED" val="1"/>
  <p:tag name="ELAPSEDTIME" val="14.3"/>
  <p:tag name="ANNOTATION_TYPE_1" val="0"/>
  <p:tag name="ANNOTATION_START_1" val="3.0"/>
  <p:tag name="ANNOTATION_END_1" val="8.6"/>
  <p:tag name="ANNOTATION_TOP_1" val="193"/>
  <p:tag name="ANNOTATION_LEFT_1" val="222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8.6"/>
  <p:tag name="ANNOTATION_END_2" val="12.4"/>
  <p:tag name="ANNOTATION_TOP_2" val="187"/>
  <p:tag name="ANNOTATION_LEFT_2" val="627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2.4"/>
  <p:tag name="ANNOTATION_TOP_3" val="258"/>
  <p:tag name="ANNOTATION_LEFT_3" val="289"/>
  <p:tag name="ANNOTATION_WIDTH_3" val="186"/>
  <p:tag name="ANNOTATION_HEIGHT_3" val="186"/>
  <p:tag name="ANNOTATION_ANIMATION_3" val="4"/>
  <p:tag name="ANNOTATION_ROTATION_3" val="0"/>
  <p:tag name="ANNOTATION_SUB_TYPE_3" val="3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3969653"/>
  <p:tag name="ANNOTATION_FILL_ALPHA_3" val="100"/>
  <p:tag name="ANNOTATION_BORDER_WIDTH_3" val="2"/>
  <p:tag name="ANNOTATION_SLIDE_WIDTH_3" val="960"/>
  <p:tag name="ANNOTATION_SLIDE_HEIGHT_3" val="720"/>
  <p:tag name="ANNOTATION_COUNT" val="3"/>
  <p:tag name="ARTICULATE_NAV_LEVEL" val="1"/>
  <p:tag name="ARTICULATE_SLIDE_PRESENTER_GUID" val="6ca44905-bd83-4e17-bfb6-a4b5fbb2b05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ULLET_1" val="8226"/>
  <p:tag name="BULLET_2" val="8226"/>
  <p:tag name="MARGIN_1" val="0"/>
  <p:tag name="MARGIN_2" val="36"/>
  <p:tag name="MARGIN_3" val="72"/>
  <p:tag name="MARGIN_4" val="108"/>
  <p:tag name="MARGIN_5" val="144"/>
  <p:tag name="FONT_SIZE" val="1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4"/>
  <p:tag name="ARTICULATE_AUDIO_RECORDED" val="1"/>
  <p:tag name="ELAPSEDTIME" val="11.7"/>
  <p:tag name="ANNOTATION_TYPE_4" val="2"/>
  <p:tag name="ANNOTATION_START_4" val="11.9"/>
  <p:tag name="ANNOTATION_END_4" val="11.9"/>
  <p:tag name="ANNOTATION_TOP_4" val="-62"/>
  <p:tag name="ANNOTATION_LEFT_4" val="-62"/>
  <p:tag name="ANNOTATION_WIDTH_4" val="1085"/>
  <p:tag name="ANNOTATION_HEIGHT_4" val="845"/>
  <p:tag name="ANNOTATION_ANIMATION_4" val="4"/>
  <p:tag name="ANNOTATION_ROTATION_4" val="0"/>
  <p:tag name="ANNOTATION_SUB_TYPE_4" val="11"/>
  <p:tag name="ANNOTATION_LOOP_COUNT_4" val="1"/>
  <p:tag name="ANNOTATION_BOX_RADIUS_4" val="0"/>
  <p:tag name="ANNOTATION_SCALE_4" val="0"/>
  <p:tag name="ANNOTATION_BORDER_ALPHA_4" val="100"/>
  <p:tag name="ANNOTATION_BORDER_COLOR_4" val="16777215"/>
  <p:tag name="ANNOTATION_FILL_COLOR_4" val="855309"/>
  <p:tag name="ANNOTATION_FILL_ALPHA_4" val="50"/>
  <p:tag name="ANNOTATION_BORDER_WIDTH_4" val="2"/>
  <p:tag name="ANNOTATION_SLIDE_WIDTH_4" val="960"/>
  <p:tag name="ANNOTATION_SLIDE_HEIGHT_4" val="720"/>
  <p:tag name="ANNOTATION_TYPE_5" val="2"/>
  <p:tag name="ANNOTATION_START_5" val="11.9"/>
  <p:tag name="ANNOTATION_TOP_5" val="367"/>
  <p:tag name="ANNOTATION_LEFT_5" val="604"/>
  <p:tag name="ANNOTATION_WIDTH_5" val="59"/>
  <p:tag name="ANNOTATION_HEIGHT_5" val="19"/>
  <p:tag name="ANNOTATION_ANIMATION_5" val="4"/>
  <p:tag name="ANNOTATION_ROTATION_5" val="0"/>
  <p:tag name="ANNOTATION_SUB_TYPE_5" val="11"/>
  <p:tag name="ANNOTATION_LOOP_COUNT_5" val="1"/>
  <p:tag name="ANNOTATION_BOX_RADIUS_5" val="5"/>
  <p:tag name="ANNOTATION_SCALE_5" val="0"/>
  <p:tag name="ANNOTATION_BORDER_ALPHA_5" val="100"/>
  <p:tag name="ANNOTATION_BORDER_COLOR_5" val="16777215"/>
  <p:tag name="ANNOTATION_FILL_COLOR_5" val="855309"/>
  <p:tag name="ANNOTATION_FILL_ALPHA_5" val="50"/>
  <p:tag name="ANNOTATION_BORDER_WIDTH_5" val="2"/>
  <p:tag name="ANNOTATION_SLIDE_WIDTH_5" val="960"/>
  <p:tag name="ANNOTATION_SLIDE_HEIGHT_5" val="720"/>
  <p:tag name="ANNOTATION_TYPE_3" val="2"/>
  <p:tag name="ANNOTATION_START_3" val="8.9"/>
  <p:tag name="ANNOTATION_TOP_3" val="363"/>
  <p:tag name="ANNOTATION_LEFT_3" val="597"/>
  <p:tag name="ANNOTATION_WIDTH_3" val="57"/>
  <p:tag name="ANNOTATION_HEIGHT_3" val="32"/>
  <p:tag name="ANNOTATION_ANIMATION_3" val="4"/>
  <p:tag name="ANNOTATION_ROTATION_3" val="0"/>
  <p:tag name="ANNOTATION_SUB_TYPE_3" val="11"/>
  <p:tag name="ANNOTATION_LOOP_COUNT_3" val="1"/>
  <p:tag name="ANNOTATION_BOX_RADIUS_3" val="5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1" val="0"/>
  <p:tag name="ANNOTATION_START_1" val="2.1"/>
  <p:tag name="ANNOTATION_END_1" val="9.0"/>
  <p:tag name="ANNOTATION_TOP_1" val="377"/>
  <p:tag name="ANNOTATION_LEFT_1" val="539"/>
  <p:tag name="ANNOTATION_WIDTH_1" val="186"/>
  <p:tag name="ANNOTATION_HEIGHT_1" val="186"/>
  <p:tag name="ANNOTATION_ANIMATION_1" val="3"/>
  <p:tag name="ANNOTATION_ROTATION_1" val="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9.0"/>
  <p:tag name="ANNOTATION_TOP_2" val="354"/>
  <p:tag name="ANNOTATION_LEFT_2" val="593"/>
  <p:tag name="ANNOTATION_WIDTH_2" val="64"/>
  <p:tag name="ANNOTATION_HEIGHT_2" val="53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COUNT" val="2"/>
  <p:tag name="ARTICULATE_NAV_LEVEL" val="1"/>
  <p:tag name="ARTICULATE_SLIDE_PRESENTER_GUID" val="6ca44905-bd83-4e17-bfb6-a4b5fbb2b05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5"/>
  <p:tag name="ARTICULATE_AUDIO_RECORDED" val="1"/>
  <p:tag name="ELAPSEDTIME" val="29.7"/>
  <p:tag name="ANNOTATION_TYPE_1" val="0"/>
  <p:tag name="ANNOTATION_START_1" val="1.6"/>
  <p:tag name="ANNOTATION_END_1" val="6.4"/>
  <p:tag name="ANNOTATION_TOP_1" val="125"/>
  <p:tag name="ANNOTATION_LEFT_1" val="188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6.4"/>
  <p:tag name="ANNOTATION_END_2" val="10.6"/>
  <p:tag name="ANNOTATION_TOP_2" val="124"/>
  <p:tag name="ANNOTATION_LEFT_2" val="504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0.6"/>
  <p:tag name="ANNOTATION_END_3" val="17.5"/>
  <p:tag name="ANNOTATION_TOP_3" val="161"/>
  <p:tag name="ANNOTATION_LEFT_3" val="619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7.5"/>
  <p:tag name="ANNOTATION_END_4" val="20.0"/>
  <p:tag name="ANNOTATION_TOP_4" val="194"/>
  <p:tag name="ANNOTATION_LEFT_4" val="316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TYPE_5" val="0"/>
  <p:tag name="ANNOTATION_START_5" val="20.0"/>
  <p:tag name="ANNOTATION_END_5" val="23.7"/>
  <p:tag name="ANNOTATION_TOP_5" val="201"/>
  <p:tag name="ANNOTATION_LEFT_5" val="629"/>
  <p:tag name="ANNOTATION_WIDTH_5" val="186"/>
  <p:tag name="ANNOTATION_HEIGHT_5" val="186"/>
  <p:tag name="ANNOTATION_ANIMATION_5" val="3"/>
  <p:tag name="ANNOTATION_ROTATION_5" val="180"/>
  <p:tag name="ANNOTATION_SUB_TYPE_5" val="2"/>
  <p:tag name="ANNOTATION_LOOP_COUNT_5" val="1"/>
  <p:tag name="ANNOTATION_BOX_RADIUS_5" val="0"/>
  <p:tag name="ANNOTATION_SCALE_5" val="100"/>
  <p:tag name="ANNOTATION_BORDER_ALPHA_5" val="100"/>
  <p:tag name="ANNOTATION_BORDER_COLOR_5" val="16777215"/>
  <p:tag name="ANNOTATION_FILL_COLOR_5" val="683492"/>
  <p:tag name="ANNOTATION_FILL_ALPHA_5" val="100"/>
  <p:tag name="ANNOTATION_BORDER_WIDTH_5" val="2"/>
  <p:tag name="ANNOTATION_SLIDE_WIDTH_5" val="960"/>
  <p:tag name="ANNOTATION_SLIDE_HEIGHT_5" val="720"/>
  <p:tag name="ANNOTATION_TYPE_6" val="0"/>
  <p:tag name="ANNOTATION_START_6" val="23.7"/>
  <p:tag name="ANNOTATION_END_6" val="29.3"/>
  <p:tag name="ANNOTATION_TOP_6" val="253"/>
  <p:tag name="ANNOTATION_LEFT_6" val="199"/>
  <p:tag name="ANNOTATION_WIDTH_6" val="186"/>
  <p:tag name="ANNOTATION_HEIGHT_6" val="186"/>
  <p:tag name="ANNOTATION_ANIMATION_6" val="3"/>
  <p:tag name="ANNOTATION_ROTATION_6" val="180"/>
  <p:tag name="ANNOTATION_SUB_TYPE_6" val="2"/>
  <p:tag name="ANNOTATION_LOOP_COUNT_6" val="1"/>
  <p:tag name="ANNOTATION_BOX_RADIUS_6" val="0"/>
  <p:tag name="ANNOTATION_SCALE_6" val="100"/>
  <p:tag name="ANNOTATION_BORDER_ALPHA_6" val="100"/>
  <p:tag name="ANNOTATION_BORDER_COLOR_6" val="16777215"/>
  <p:tag name="ANNOTATION_FILL_COLOR_6" val="683492"/>
  <p:tag name="ANNOTATION_FILL_ALPHA_6" val="100"/>
  <p:tag name="ANNOTATION_BORDER_WIDTH_6" val="2"/>
  <p:tag name="ANNOTATION_SLIDE_WIDTH_6" val="960"/>
  <p:tag name="ANNOTATION_SLIDE_HEIGHT_6" val="720"/>
  <p:tag name="ANNOTATION_TYPE_7" val="0"/>
  <p:tag name="ANNOTATION_START_7" val="29.3"/>
  <p:tag name="ANNOTATION_TOP_7" val="299"/>
  <p:tag name="ANNOTATION_LEFT_7" val="270"/>
  <p:tag name="ANNOTATION_WIDTH_7" val="186"/>
  <p:tag name="ANNOTATION_HEIGHT_7" val="186"/>
  <p:tag name="ANNOTATION_ANIMATION_7" val="3"/>
  <p:tag name="ANNOTATION_ROTATION_7" val="180"/>
  <p:tag name="ANNOTATION_SUB_TYPE_7" val="2"/>
  <p:tag name="ANNOTATION_LOOP_COUNT_7" val="1"/>
  <p:tag name="ANNOTATION_BOX_RADIUS_7" val="0"/>
  <p:tag name="ANNOTATION_SCALE_7" val="100"/>
  <p:tag name="ANNOTATION_BORDER_ALPHA_7" val="100"/>
  <p:tag name="ANNOTATION_BORDER_COLOR_7" val="16777215"/>
  <p:tag name="ANNOTATION_FILL_COLOR_7" val="683492"/>
  <p:tag name="ANNOTATION_FILL_ALPHA_7" val="100"/>
  <p:tag name="ANNOTATION_BORDER_WIDTH_7" val="2"/>
  <p:tag name="ANNOTATION_SLIDE_WIDTH_7" val="960"/>
  <p:tag name="ANNOTATION_SLIDE_HEIGHT_7" val="720"/>
  <p:tag name="ANNOTATION_COUNT" val="7"/>
  <p:tag name="ARTICULATE_NAV_LEVEL" val="1"/>
  <p:tag name="ARTICULATE_SLIDE_PRESENTER_GUID" val="6ca44905-bd83-4e17-bfb6-a4b5fbb2b05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6"/>
  <p:tag name="ARTICULATE_AUDIO_RECORDED" val="1"/>
  <p:tag name="ELAPSEDTIME" val="9.6"/>
  <p:tag name="ANNOTATION_TYPE_3" val="2"/>
  <p:tag name="ANNOTATION_START_3" val="8.1"/>
  <p:tag name="ANNOTATION_TOP_3" val="356"/>
  <p:tag name="ANNOTATION_LEFT_3" val="596"/>
  <p:tag name="ANNOTATION_WIDTH_3" val="63"/>
  <p:tag name="ANNOTATION_HEIGHT_3" val="35"/>
  <p:tag name="ANNOTATION_ANIMATION_3" val="4"/>
  <p:tag name="ANNOTATION_ROTATION_3" val="0"/>
  <p:tag name="ANNOTATION_SUB_TYPE_3" val="11"/>
  <p:tag name="ANNOTATION_LOOP_COUNT_3" val="1"/>
  <p:tag name="ANNOTATION_BOX_RADIUS_3" val="5"/>
  <p:tag name="ANNOTATION_SCALE_3" val="0"/>
  <p:tag name="ANNOTATION_BORDER_ALPHA_3" val="100"/>
  <p:tag name="ANNOTATION_BORDER_COLOR_3" val="16777215"/>
  <p:tag name="ANNOTATION_FILL_COLOR_3" val="855309"/>
  <p:tag name="ANNOTATION_FILL_ALPHA_3" val="50"/>
  <p:tag name="ANNOTATION_BORDER_WIDTH_3" val="2"/>
  <p:tag name="ANNOTATION_SLIDE_WIDTH_3" val="960"/>
  <p:tag name="ANNOTATION_SLIDE_HEIGHT_3" val="720"/>
  <p:tag name="ANNOTATION_TYPE_1" val="0"/>
  <p:tag name="ANNOTATION_START_1" val="3.1"/>
  <p:tag name="ANNOTATION_END_1" val="7.0"/>
  <p:tag name="ANNOTATION_TOP_1" val="375"/>
  <p:tag name="ANNOTATION_LEFT_1" val="538"/>
  <p:tag name="ANNOTATION_WIDTH_1" val="186"/>
  <p:tag name="ANNOTATION_HEIGHT_1" val="186"/>
  <p:tag name="ANNOTATION_ANIMATION_1" val="3"/>
  <p:tag name="ANNOTATION_ROTATION_1" val="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1"/>
  <p:tag name="ANNOTATION_START_2" val="7.0"/>
  <p:tag name="ANNOTATION_TOP_2" val="356"/>
  <p:tag name="ANNOTATION_LEFT_2" val="592"/>
  <p:tag name="ANNOTATION_WIDTH_2" val="79"/>
  <p:tag name="ANNOTATION_HEIGHT_2" val="40"/>
  <p:tag name="ANNOTATION_ANIMATION_2" val="5"/>
  <p:tag name="ANNOTATION_ROTATION_2" val="0"/>
  <p:tag name="ANNOTATION_SUB_TYPE_2" val="9"/>
  <p:tag name="ANNOTATION_LOOP_COUNT_2" val="1"/>
  <p:tag name="ANNOTATION_BOX_RADIUS_2" val="5"/>
  <p:tag name="ANNOTATION_SCALE_2" val="0"/>
  <p:tag name="ANNOTATION_BORDER_ALPHA_2" val="100"/>
  <p:tag name="ANNOTATION_BORDER_COLOR_2" val="0"/>
  <p:tag name="ANNOTATION_FILL_COLOR_2" val="65535"/>
  <p:tag name="ANNOTATION_FILL_ALPHA_2" val="100"/>
  <p:tag name="ANNOTATION_BORDER_WIDTH_2" val="2"/>
  <p:tag name="ANNOTATION_SLIDE_WIDTH_2" val="960"/>
  <p:tag name="ANNOTATION_SLIDE_HEIGHT_2" val="720"/>
  <p:tag name="ANNOTATION_COUNT" val="2"/>
  <p:tag name="ARTICULATE_NAV_LEVEL" val="1"/>
  <p:tag name="ARTICULATE_SLIDE_PRESENTER_GUID" val="6ca44905-bd83-4e17-bfb6-a4b5fbb2b05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67"/>
  <p:tag name="ARTICULATE_AUDIO_RECORDED" val="1"/>
  <p:tag name="ELAPSEDTIME" val="20.9"/>
  <p:tag name="ANNOTATION_TYPE_1" val="0"/>
  <p:tag name="ANNOTATION_START_1" val="1.8"/>
  <p:tag name="ANNOTATION_END_1" val="8.0"/>
  <p:tag name="ANNOTATION_TOP_1" val="121"/>
  <p:tag name="ANNOTATION_LEFT_1" val="184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8.0"/>
  <p:tag name="ANNOTATION_END_2" val="11.8"/>
  <p:tag name="ANNOTATION_TOP_2" val="125"/>
  <p:tag name="ANNOTATION_LEFT_2" val="603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11.8"/>
  <p:tag name="ANNOTATION_END_3" val="20.0"/>
  <p:tag name="ANNOTATION_TOP_3" val="162"/>
  <p:tag name="ANNOTATION_LEFT_3" val="613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20.0"/>
  <p:tag name="ANNOTATION_TOP_4" val="202"/>
  <p:tag name="ANNOTATION_LEFT_4" val="243"/>
  <p:tag name="ANNOTATION_WIDTH_4" val="186"/>
  <p:tag name="ANNOTATION_HEIGHT_4" val="186"/>
  <p:tag name="ANNOTATION_ANIMATION_4" val="4"/>
  <p:tag name="ANNOTATION_ROTATION_4" val="0"/>
  <p:tag name="ANNOTATION_SUB_TYPE_4" val="3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3969653"/>
  <p:tag name="ANNOTATION_FILL_ALPHA_4" val="100"/>
  <p:tag name="ANNOTATION_BORDER_WIDTH_4" val="2"/>
  <p:tag name="ANNOTATION_SLIDE_WIDTH_4" val="960"/>
  <p:tag name="ANNOTATION_SLIDE_HEIGHT_4" val="720"/>
  <p:tag name="ANNOTATION_COUNT" val="4"/>
  <p:tag name="ARTICULATE_NAV_LEVEL" val="1"/>
  <p:tag name="ARTICULATE_SLIDE_PRESENTER_GUID" val="6ca44905-bd83-4e17-bfb6-a4b5fbb2b05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UDIO_ID" val="271"/>
  <p:tag name="ARTICULATE_AUDIO_RECORDED" val="1"/>
  <p:tag name="ELAPSEDTIME" val="12.1"/>
  <p:tag name="ANNOTATION_TYPE_1" val="0"/>
  <p:tag name="ANNOTATION_START_1" val="5.6"/>
  <p:tag name="ANNOTATION_END_1" val="6.9"/>
  <p:tag name="ANNOTATION_TOP_1" val="338"/>
  <p:tag name="ANNOTATION_LEFT_1" val="244"/>
  <p:tag name="ANNOTATION_WIDTH_1" val="186"/>
  <p:tag name="ANNOTATION_HEIGHT_1" val="186"/>
  <p:tag name="ANNOTATION_ANIMATION_1" val="3"/>
  <p:tag name="ANNOTATION_ROTATION_1" val="180"/>
  <p:tag name="ANNOTATION_SUB_TYPE_1" val="2"/>
  <p:tag name="ANNOTATION_LOOP_COUNT_1" val="1"/>
  <p:tag name="ANNOTATION_BOX_RADIUS_1" val="0"/>
  <p:tag name="ANNOTATION_SCALE_1" val="100"/>
  <p:tag name="ANNOTATION_BORDER_ALPHA_1" val="100"/>
  <p:tag name="ANNOTATION_BORDER_COLOR_1" val="16777215"/>
  <p:tag name="ANNOTATION_FILL_COLOR_1" val="683492"/>
  <p:tag name="ANNOTATION_FILL_ALPHA_1" val="100"/>
  <p:tag name="ANNOTATION_BORDER_WIDTH_1" val="2"/>
  <p:tag name="ANNOTATION_SLIDE_WIDTH_1" val="960"/>
  <p:tag name="ANNOTATION_SLIDE_HEIGHT_1" val="720"/>
  <p:tag name="ANNOTATION_TYPE_2" val="0"/>
  <p:tag name="ANNOTATION_START_2" val="6.9"/>
  <p:tag name="ANNOTATION_END_2" val="9.0"/>
  <p:tag name="ANNOTATION_TOP_2" val="342"/>
  <p:tag name="ANNOTATION_LEFT_2" val="502"/>
  <p:tag name="ANNOTATION_WIDTH_2" val="186"/>
  <p:tag name="ANNOTATION_HEIGHT_2" val="186"/>
  <p:tag name="ANNOTATION_ANIMATION_2" val="3"/>
  <p:tag name="ANNOTATION_ROTATION_2" val="180"/>
  <p:tag name="ANNOTATION_SUB_TYPE_2" val="2"/>
  <p:tag name="ANNOTATION_LOOP_COUNT_2" val="1"/>
  <p:tag name="ANNOTATION_BOX_RADIUS_2" val="0"/>
  <p:tag name="ANNOTATION_SCALE_2" val="100"/>
  <p:tag name="ANNOTATION_BORDER_ALPHA_2" val="100"/>
  <p:tag name="ANNOTATION_BORDER_COLOR_2" val="16777215"/>
  <p:tag name="ANNOTATION_FILL_COLOR_2" val="683492"/>
  <p:tag name="ANNOTATION_FILL_ALPHA_2" val="100"/>
  <p:tag name="ANNOTATION_BORDER_WIDTH_2" val="2"/>
  <p:tag name="ANNOTATION_SLIDE_WIDTH_2" val="960"/>
  <p:tag name="ANNOTATION_SLIDE_HEIGHT_2" val="720"/>
  <p:tag name="ANNOTATION_TYPE_3" val="0"/>
  <p:tag name="ANNOTATION_START_3" val="9.0"/>
  <p:tag name="ANNOTATION_END_3" val="10.6"/>
  <p:tag name="ANNOTATION_TOP_3" val="367"/>
  <p:tag name="ANNOTATION_LEFT_3" val="378"/>
  <p:tag name="ANNOTATION_WIDTH_3" val="186"/>
  <p:tag name="ANNOTATION_HEIGHT_3" val="186"/>
  <p:tag name="ANNOTATION_ANIMATION_3" val="3"/>
  <p:tag name="ANNOTATION_ROTATION_3" val="180"/>
  <p:tag name="ANNOTATION_SUB_TYPE_3" val="2"/>
  <p:tag name="ANNOTATION_LOOP_COUNT_3" val="1"/>
  <p:tag name="ANNOTATION_BOX_RADIUS_3" val="0"/>
  <p:tag name="ANNOTATION_SCALE_3" val="100"/>
  <p:tag name="ANNOTATION_BORDER_ALPHA_3" val="100"/>
  <p:tag name="ANNOTATION_BORDER_COLOR_3" val="16777215"/>
  <p:tag name="ANNOTATION_FILL_COLOR_3" val="683492"/>
  <p:tag name="ANNOTATION_FILL_ALPHA_3" val="100"/>
  <p:tag name="ANNOTATION_BORDER_WIDTH_3" val="2"/>
  <p:tag name="ANNOTATION_SLIDE_WIDTH_3" val="960"/>
  <p:tag name="ANNOTATION_SLIDE_HEIGHT_3" val="720"/>
  <p:tag name="ANNOTATION_TYPE_4" val="0"/>
  <p:tag name="ANNOTATION_START_4" val="10.6"/>
  <p:tag name="ANNOTATION_TOP_4" val="289"/>
  <p:tag name="ANNOTATION_LEFT_4" val="155"/>
  <p:tag name="ANNOTATION_WIDTH_4" val="186"/>
  <p:tag name="ANNOTATION_HEIGHT_4" val="186"/>
  <p:tag name="ANNOTATION_ANIMATION_4" val="3"/>
  <p:tag name="ANNOTATION_ROTATION_4" val="180"/>
  <p:tag name="ANNOTATION_SUB_TYPE_4" val="2"/>
  <p:tag name="ANNOTATION_LOOP_COUNT_4" val="1"/>
  <p:tag name="ANNOTATION_BOX_RADIUS_4" val="0"/>
  <p:tag name="ANNOTATION_SCALE_4" val="100"/>
  <p:tag name="ANNOTATION_BORDER_ALPHA_4" val="100"/>
  <p:tag name="ANNOTATION_BORDER_COLOR_4" val="16777215"/>
  <p:tag name="ANNOTATION_FILL_COLOR_4" val="683492"/>
  <p:tag name="ANNOTATION_FILL_ALPHA_4" val="100"/>
  <p:tag name="ANNOTATION_BORDER_WIDTH_4" val="2"/>
  <p:tag name="ANNOTATION_SLIDE_WIDTH_4" val="960"/>
  <p:tag name="ANNOTATION_SLIDE_HEIGHT_4" val="720"/>
  <p:tag name="ANNOTATION_COUNT" val="4"/>
  <p:tag name="ARTICULATE_NAV_LEVEL" val="1"/>
  <p:tag name="ARTICULATE_SLIDE_PRESENTER_GUID" val="6ca44905-bd83-4e17-bfb6-a4b5fbb2b053"/>
  <p:tag name="ARTICULATE_SLIDE_PAUSE" val="0"/>
  <p:tag name="ARTICULATE_LOCK_SLIDE" val="0"/>
  <p:tag name="ARTICULATE_HIDE_SLIDE" val="0"/>
  <p:tag name="ARTICULATE_PLAYER_CONTROL_PREVIOUS" val="True"/>
  <p:tag name="ARTICULATE_PLAYER_CONTROL_NEXT" val="True"/>
  <p:tag name="ARTICULATE_USED_LAYOUT" val="2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2_Office 佈景主題">
  <a:themeElements>
    <a:clrScheme name="2012/05策略會報告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FE9C05"/>
      </a:accent1>
      <a:accent2>
        <a:srgbClr val="348EF8"/>
      </a:accent2>
      <a:accent3>
        <a:srgbClr val="7FC807"/>
      </a:accent3>
      <a:accent4>
        <a:srgbClr val="8CBEFF"/>
      </a:accent4>
      <a:accent5>
        <a:srgbClr val="009800"/>
      </a:accent5>
      <a:accent6>
        <a:srgbClr val="DCDCDC"/>
      </a:accent6>
      <a:hlink>
        <a:srgbClr val="0000FF"/>
      </a:hlink>
      <a:folHlink>
        <a:srgbClr val="800080"/>
      </a:folHlink>
    </a:clrScheme>
    <a:fontScheme name="2012/05策略會報告">
      <a:majorFont>
        <a:latin typeface="Arial"/>
        <a:ea typeface="微軟正黑體"/>
        <a:cs typeface=""/>
      </a:majorFont>
      <a:minorFont>
        <a:latin typeface="Arial"/>
        <a:ea typeface="微軟正黑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2225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644</Words>
  <Application>Microsoft Office PowerPoint</Application>
  <PresentationFormat>如螢幕大小 (4:3)</PresentationFormat>
  <Paragraphs>142</Paragraphs>
  <Slides>12</Slides>
  <Notes>12</Notes>
  <HiddenSlides>0</HiddenSlides>
  <MMClips>0</MMClips>
  <ScaleCrop>false</ScaleCrop>
  <HeadingPairs>
    <vt:vector size="4" baseType="variant">
      <vt:variant>
        <vt:lpstr>佈景主題</vt:lpstr>
      </vt:variant>
      <vt:variant>
        <vt:i4>3</vt:i4>
      </vt:variant>
      <vt:variant>
        <vt:lpstr>投影片標題</vt:lpstr>
      </vt:variant>
      <vt:variant>
        <vt:i4>12</vt:i4>
      </vt:variant>
    </vt:vector>
  </HeadingPairs>
  <TitlesOfParts>
    <vt:vector size="15" baseType="lpstr">
      <vt:lpstr>Office 佈景主題</vt:lpstr>
      <vt:lpstr>1_Office 佈景主題</vt:lpstr>
      <vt:lpstr>2_Office 佈景主題</vt:lpstr>
      <vt:lpstr>AGP SYSTERM     – master data  - data management by sales </vt:lpstr>
      <vt:lpstr>Essential data introduction</vt:lpstr>
      <vt:lpstr>Master data final customer</vt:lpstr>
      <vt:lpstr>Add master data final customer </vt:lpstr>
      <vt:lpstr>Add basic infor</vt:lpstr>
      <vt:lpstr>Thêm thông tin đối tác- sales group </vt:lpstr>
      <vt:lpstr>Thêm thông tin đối tác- sales group</vt:lpstr>
      <vt:lpstr>Thêm thông tin đối tác– khách hàng phát đơn </vt:lpstr>
      <vt:lpstr>Thêm thông tin đối tác– khách hàng phát đơn </vt:lpstr>
      <vt:lpstr>Thêm thông tin đối tác  – tiền hoa hồng khách hàng </vt:lpstr>
      <vt:lpstr>Thêm thông tin đối tác  – tiền hoa hồng khách hàng</vt:lpstr>
      <vt:lpstr>Search final customer base info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AGP系統介紹    – 基礎數據</dc:title>
  <dc:creator>Sharon Chen(陳芳瑜)</dc:creator>
  <cp:lastModifiedBy>fenc21227</cp:lastModifiedBy>
  <cp:revision>79</cp:revision>
  <dcterms:created xsi:type="dcterms:W3CDTF">2015-10-27T07:29:11Z</dcterms:created>
  <dcterms:modified xsi:type="dcterms:W3CDTF">2016-03-29T07:39:48Z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Path">
    <vt:lpwstr>00 基础数据--5 最終客戶基礎資料 (Web)</vt:lpwstr>
  </property>
  <property fmtid="{D5CDD505-2E9C-101B-9397-08002B2CF9AE}" pid="3" name="ArticulateProjectVersion">
    <vt:lpwstr>7</vt:lpwstr>
  </property>
  <property fmtid="{D5CDD505-2E9C-101B-9397-08002B2CF9AE}" pid="4" name="ArticulateUseProject">
    <vt:lpwstr>1</vt:lpwstr>
  </property>
  <property fmtid="{D5CDD505-2E9C-101B-9397-08002B2CF9AE}" pid="5" name="ArticulateGUID">
    <vt:lpwstr>ED95DA4B-7174-43F9-3F80-3F103F506E7B</vt:lpwstr>
  </property>
  <property fmtid="{D5CDD505-2E9C-101B-9397-08002B2CF9AE}" pid="6" name="ArticulateProjectFull">
    <vt:lpwstr>C:\Users\fenc21227\Desktop\Base data 5-8\00 基礎數據--8 final customer base data(web).ppta</vt:lpwstr>
  </property>
</Properties>
</file>