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4" r:id="rId2"/>
    <p:sldId id="260" r:id="rId3"/>
    <p:sldId id="262" r:id="rId4"/>
    <p:sldId id="263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71D3D-FAB7-4D38-AB85-6D9B2E5587BD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3B30E-3A89-45CF-89D5-7FF94CFC7B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398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3B30E-3A89-45CF-89D5-7FF94CFC7BF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1602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3B30E-3A89-45CF-89D5-7FF94CFC7BF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23948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3B30E-3A89-45CF-89D5-7FF94CFC7BF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371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5679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3787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03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285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94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128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72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696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14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0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25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42350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6120680" cy="2825185"/>
          </a:xfrm>
        </p:spPr>
        <p:txBody>
          <a:bodyPr>
            <a:normAutofit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 SYSTEM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– </a:t>
            </a: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ORDER MANAGEMENT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- 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ORDER OPERATION</a:t>
            </a:r>
            <a:endParaRPr lang="zh-TW" altLang="en-US" sz="2800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883396" y="2132856"/>
            <a:ext cx="3240359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tx2"/>
                </a:solidFill>
                <a:latin typeface="微軟正黑體" panose="020B0604030504040204" pitchFamily="34" charset="-120"/>
              </a:rPr>
              <a:t>Create/modify order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Search order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bg1"/>
                </a:solidFill>
                <a:latin typeface="微軟正黑體" panose="020B0604030504040204" pitchFamily="34" charset="-120"/>
              </a:rPr>
              <a:t>Modify order unit price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Modify order final quantity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FX unit price confirm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Add customer PO 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Editor- Irene </a:t>
            </a:r>
            <a:br>
              <a:rPr lang="en-US" altLang="zh-TW" dirty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 2015-12-07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615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523496"/>
          </a:xfrm>
        </p:spPr>
        <p:txBody>
          <a:bodyPr>
            <a:noAutofit/>
          </a:bodyPr>
          <a:lstStyle/>
          <a:p>
            <a:pPr marL="571500" indent="-571500"/>
            <a:r>
              <a:rPr lang="en-US" altLang="zh-TW" dirty="0">
                <a:latin typeface="微軟正黑體" panose="020B0604030504040204" pitchFamily="34" charset="-120"/>
              </a:rPr>
              <a:t>Modify order unit price</a:t>
            </a:r>
          </a:p>
        </p:txBody>
      </p:sp>
      <p:sp>
        <p:nvSpPr>
          <p:cNvPr id="6" name="矩形 5"/>
          <p:cNvSpPr/>
          <p:nvPr/>
        </p:nvSpPr>
        <p:spPr>
          <a:xfrm>
            <a:off x="2411760" y="764704"/>
            <a:ext cx="6660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>
                <a:solidFill>
                  <a:schemeClr val="bg1"/>
                </a:solidFill>
              </a:rPr>
              <a:t>(</a:t>
            </a:r>
            <a:r>
              <a:rPr lang="zh-TW" altLang="zh-TW" b="1" dirty="0">
                <a:solidFill>
                  <a:schemeClr val="bg1"/>
                </a:solidFill>
              </a:rPr>
              <a:t>銷單簽核完成後需更改單</a:t>
            </a:r>
            <a:r>
              <a:rPr lang="zh-TW" altLang="zh-TW" b="1" dirty="0" smtClean="0">
                <a:solidFill>
                  <a:schemeClr val="bg1"/>
                </a:solidFill>
              </a:rPr>
              <a:t>價</a:t>
            </a:r>
            <a:r>
              <a:rPr lang="en-US" altLang="zh-TW" b="1" dirty="0" smtClean="0">
                <a:solidFill>
                  <a:schemeClr val="bg1"/>
                </a:solidFill>
              </a:rPr>
              <a:t>modify</a:t>
            </a:r>
            <a:r>
              <a:rPr lang="zh-TW" altLang="zh-TW" b="1" dirty="0" smtClean="0">
                <a:solidFill>
                  <a:schemeClr val="bg1"/>
                </a:solidFill>
              </a:rPr>
              <a:t>表</a:t>
            </a:r>
            <a:r>
              <a:rPr lang="zh-TW" altLang="zh-TW" b="1" dirty="0">
                <a:solidFill>
                  <a:schemeClr val="bg1"/>
                </a:solidFill>
              </a:rPr>
              <a:t>，修改後銷單自動退簽</a:t>
            </a:r>
            <a:r>
              <a:rPr lang="en-US" altLang="zh-TW" b="1" dirty="0">
                <a:solidFill>
                  <a:schemeClr val="bg1"/>
                </a:solidFill>
              </a:rPr>
              <a:t>)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1520" y="692696"/>
            <a:ext cx="889248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Enter order management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order operation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[OD005]modify order unit price 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1797615"/>
            <a:ext cx="8470900" cy="479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147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Modify order unit price 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92696"/>
            <a:ext cx="284380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Query condition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Sale group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sales group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FEPO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ký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duyệt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cost sheet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hoặc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F9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tìm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kiếm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.</a:t>
            </a:r>
          </a:p>
          <a:p>
            <a:pPr marL="342900" lvl="0" indent="-342900">
              <a:buFont typeface="+mj-lt"/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customer 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Customer style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theo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điều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kiện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sau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chon  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zh-CN" altLang="en-US" sz="1500" b="1" dirty="0">
              <a:solidFill>
                <a:srgbClr val="01377F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0207" y="3295374"/>
            <a:ext cx="2667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32856"/>
            <a:ext cx="4258516" cy="257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3286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Modify order unit price </a:t>
            </a:r>
            <a:endParaRPr lang="zh-TW" altLang="en-US" dirty="0"/>
          </a:p>
        </p:txBody>
      </p:sp>
      <p:pic>
        <p:nvPicPr>
          <p:cNvPr id="307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92696"/>
            <a:ext cx="2843808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Kết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quả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: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giá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cuối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cùng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nguyên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nhân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giá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sau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hoàn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endParaRPr lang="en-US" altLang="zh-CN" sz="1500" b="1" dirty="0" smtClean="0">
              <a:solidFill>
                <a:srgbClr val="01377F"/>
              </a:solidFill>
            </a:endParaRP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CN" sz="1500" b="1" dirty="0" smtClean="0">
                <a:solidFill>
                  <a:srgbClr val="FF0000"/>
                </a:solidFill>
              </a:rPr>
              <a:t>**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sau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khi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sửa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xong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đơn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giá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, cost sheet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sẽ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tự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động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bị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trả</a:t>
            </a:r>
            <a:r>
              <a:rPr lang="en-US" altLang="zh-CN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500" b="1" dirty="0" err="1" smtClean="0">
                <a:solidFill>
                  <a:srgbClr val="FF0000"/>
                </a:solidFill>
              </a:rPr>
              <a:t>lại</a:t>
            </a:r>
            <a:endParaRPr lang="zh-CN" altLang="en-US" sz="15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485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USED_PAGE_ORIENTATION" val="1"/>
  <p:tag name="ARTICULATE_USED_PAGE_SIZE" val="1"/>
  <p:tag name="ARTICULATE_PROJECT_OPEN" val="0"/>
  <p:tag name="TAG_BACKING_FORM_KEY" val="4526134-c:\users\fenc21227\desktop\2-order\01 訂單處理--3. modify order unit price.pptx"/>
  <p:tag name="ARTICULATE_PRESENTER_VERSION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2"/>
  <p:tag name="ARTICULATE_AUDIO_RECORDED" val="1"/>
  <p:tag name="TIMELINE" val="14.1/17.6"/>
  <p:tag name="ELAPSEDTIME" val="28.1"/>
  <p:tag name="ARTICULATE_USED_LAYOUT" val="2"/>
  <p:tag name="ANNOTATION_TYPE_1" val="0"/>
  <p:tag name="ANNOTATION_START_1" val="7.4"/>
  <p:tag name="ANNOTATION_END_1" val="10.1"/>
  <p:tag name="ANNOTATION_TOP_1" val="216"/>
  <p:tag name="ANNOTATION_LEFT_1" val="493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10.1"/>
  <p:tag name="ANNOTATION_END_2" val="15.0"/>
  <p:tag name="ANNOTATION_TOP_2" val="211"/>
  <p:tag name="ANNOTATION_LEFT_2" val="137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5.0"/>
  <p:tag name="ANNOTATION_END_3" val="17.7"/>
  <p:tag name="ANNOTATION_TOP_3" val="264"/>
  <p:tag name="ANNOTATION_LEFT_3" val="362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7.7"/>
  <p:tag name="ANNOTATION_END_4" val="22.1"/>
  <p:tag name="ANNOTATION_TOP_4" val="243"/>
  <p:tag name="ANNOTATION_LEFT_4" val="93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22.1"/>
  <p:tag name="ANNOTATION_END_5" val="26.2"/>
  <p:tag name="ANNOTATION_TOP_5" val="237"/>
  <p:tag name="ANNOTATION_LEFT_5" val="438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1"/>
  <p:tag name="ANNOTATION_START_6" val="26.2"/>
  <p:tag name="ANNOTATION_TOP_6" val="125"/>
  <p:tag name="ANNOTATION_LEFT_6" val="4"/>
  <p:tag name="ANNOTATION_WIDTH_6" val="30"/>
  <p:tag name="ANNOTATION_HEIGHT_6" val="42"/>
  <p:tag name="ANNOTATION_ANIMATION_6" val="5"/>
  <p:tag name="ANNOTATION_ROTATION_6" val="0"/>
  <p:tag name="ANNOTATION_SUB_TYPE_6" val="9"/>
  <p:tag name="ANNOTATION_LOOP_COUNT_6" val="1"/>
  <p:tag name="ANNOTATION_BOX_RADIUS_6" val="5"/>
  <p:tag name="ANNOTATION_SCALE_6" val="0"/>
  <p:tag name="ANNOTATION_BORDER_ALPHA_6" val="100"/>
  <p:tag name="ANNOTATION_BORDER_COLOR_6" val="0"/>
  <p:tag name="ANNOTATION_FILL_COLOR_6" val="65535"/>
  <p:tag name="ANNOTATION_FILL_ALPHA_6" val="100"/>
  <p:tag name="ANNOTATION_BORDER_WIDTH_6" val="2"/>
  <p:tag name="ANNOTATION_SLIDE_WIDTH_6" val="960"/>
  <p:tag name="ANNOTATION_SLIDE_HEIGHT_6" val="720"/>
  <p:tag name="ANNOTATION_COUNT" val="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3"/>
  <p:tag name="ARTICULATE_AUDIO_RECORDED" val="1"/>
  <p:tag name="ELAPSEDTIME" val="15.5"/>
  <p:tag name="ARTICULATE_USED_LAYOUT" val="2"/>
  <p:tag name="ANNOTATION_TYPE_1" val="1"/>
  <p:tag name="ANNOTATION_START_1" val="2.7"/>
  <p:tag name="ANNOTATION_END_1" val="7.2"/>
  <p:tag name="ANNOTATION_TOP_1" val="268"/>
  <p:tag name="ANNOTATION_LEFT_1" val="14"/>
  <p:tag name="ANNOTATION_WIDTH_1" val="648"/>
  <p:tag name="ANNOTATION_HEIGHT_1" val="401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7.2"/>
  <p:tag name="ANNOTATION_END_2" val="11.7"/>
  <p:tag name="ANNOTATION_TOP_2" val="388"/>
  <p:tag name="ANNOTATION_LEFT_2" val="493"/>
  <p:tag name="ANNOTATION_WIDTH_2" val="144"/>
  <p:tag name="ANNOTATION_HEIGHT_2" val="43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1.7"/>
  <p:tag name="ANNOTATION_TOP_3" val="125"/>
  <p:tag name="ANNOTATION_LEFT_3" val="27"/>
  <p:tag name="ANNOTATION_WIDTH_3" val="25"/>
  <p:tag name="ANNOTATION_HEIGHT_3" val="33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UDIO_ID" val="264"/>
  <p:tag name="ARTICULATE_AUDIO_RECORDED" val="1"/>
  <p:tag name="ELAPSEDTIME" val="7.6"/>
  <p:tag name="ARTICULATE_USED_LAYOUT" val="1"/>
  <p:tag name="ARTICULATE_SLIDE_THUMBNAIL_REFRESH" val="1"/>
  <p:tag name="ANNOTATION_TYPE_1" val="2"/>
  <p:tag name="ANNOTATION_START_1" val="2.0"/>
  <p:tag name="ANNOTATION_END_1" val="2.0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0"/>
  <p:tag name="ANNOTATION_TOP_2" val="296"/>
  <p:tag name="ANNOTATION_LEFT_2" val="583"/>
  <p:tag name="ANNOTATION_WIDTH_2" val="375"/>
  <p:tag name="ANNOTATION_HEIGHT_2" val="66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0"/>
  <p:tag name="ARTICULATE_AUDIO_RECORDED" val="1"/>
  <p:tag name="ELAPSEDTIME" val="34.6"/>
  <p:tag name="ARTICULATE_USED_LAYOUT" val="2"/>
  <p:tag name="ANNOTATION_TYPE_1" val="1"/>
  <p:tag name="ANNOTATION_START_1" val="4.4"/>
  <p:tag name="ANNOTATION_END_1" val="6.4"/>
  <p:tag name="ANNOTATION_TOP_1" val="280"/>
  <p:tag name="ANNOTATION_LEFT_1" val="43"/>
  <p:tag name="ANNOTATION_WIDTH_1" val="103"/>
  <p:tag name="ANNOTATION_HEIGHT_1" val="36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6.4"/>
  <p:tag name="ANNOTATION_TOP_2" val="344"/>
  <p:tag name="ANNOTATION_LEFT_2" val="69"/>
  <p:tag name="ANNOTATION_WIDTH_2" val="139"/>
  <p:tag name="ANNOTATION_HEIGHT_2" val="17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172</Words>
  <Application>Microsoft Office PowerPoint</Application>
  <PresentationFormat>如螢幕大小 (4:3)</PresentationFormat>
  <Paragraphs>32</Paragraphs>
  <Slides>4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AGP SYSTEM    – ORDER MANAGEMENT   - ORDER OPERATION</vt:lpstr>
      <vt:lpstr>Modify order unit price</vt:lpstr>
      <vt:lpstr>Modify order unit price </vt:lpstr>
      <vt:lpstr>Modify order unit price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902191 - 华臻</dc:creator>
  <cp:lastModifiedBy>fenc21227</cp:lastModifiedBy>
  <cp:revision>33</cp:revision>
  <dcterms:created xsi:type="dcterms:W3CDTF">2015-10-26T02:46:53Z</dcterms:created>
  <dcterms:modified xsi:type="dcterms:W3CDTF">2016-03-29T09:20:51Z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C4C4A777-E2B8-41FF-3F3F-6C3F3F3F3F0C</vt:lpwstr>
  </property>
  <property fmtid="{D5CDD505-2E9C-101B-9397-08002B2CF9AE}" pid="3" name="ArticulatePath">
    <vt:lpwstr>01 訂單處理--3. 訂單單價修改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C:\Users\fenc21227\Desktop\2-order\01 訂單處理--3. modify order unit price.ppta</vt:lpwstr>
  </property>
</Properties>
</file>