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68357-D81C-465A-BE17-D58ECCEDCFF1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FF074-8CE3-47AF-BC8C-9A5DC8A4C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56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2FF074-8CE3-47AF-BC8C-9A5DC8A4CD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76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62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575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528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2061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702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9682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23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193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0869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121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875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79512" y="404664"/>
            <a:ext cx="8856984" cy="604867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altLang="zh-CN" sz="2400" b="1" dirty="0" smtClean="0"/>
              <a:t>AGP</a:t>
            </a:r>
            <a:r>
              <a:rPr lang="en-US" altLang="zh-TW" sz="2400" b="1" dirty="0" smtClean="0"/>
              <a:t> STSTEM </a:t>
            </a:r>
            <a:endParaRPr lang="zh-CN" altLang="zh-CN" sz="2400" dirty="0"/>
          </a:p>
          <a:p>
            <a:r>
              <a:rPr lang="en-US" altLang="zh-TW" sz="1800" b="1" dirty="0" smtClean="0">
                <a:solidFill>
                  <a:srgbClr val="FFC000"/>
                </a:solidFill>
              </a:rPr>
              <a:t>Export fabric/ </a:t>
            </a:r>
            <a:r>
              <a:rPr lang="en-US" altLang="zh-TW" sz="1800" b="1" dirty="0" err="1" smtClean="0">
                <a:solidFill>
                  <a:srgbClr val="FFC000"/>
                </a:solidFill>
              </a:rPr>
              <a:t>acc</a:t>
            </a:r>
            <a:r>
              <a:rPr lang="en-US" altLang="zh-TW" sz="1800" b="1" dirty="0" smtClean="0">
                <a:solidFill>
                  <a:srgbClr val="FFC000"/>
                </a:solidFill>
              </a:rPr>
              <a:t> demand planning data </a:t>
            </a:r>
            <a:r>
              <a:rPr lang="zh-TW" altLang="zh-CN" sz="1800" b="1" dirty="0" smtClean="0"/>
              <a:t>：</a:t>
            </a:r>
            <a:r>
              <a:rPr lang="en-US" altLang="zh-TW" sz="1800" b="1" dirty="0" smtClean="0"/>
              <a:t>order management </a:t>
            </a:r>
            <a:r>
              <a:rPr lang="zh-TW" altLang="zh-CN" sz="1800" b="1" dirty="0" smtClean="0"/>
              <a:t>→</a:t>
            </a:r>
            <a:r>
              <a:rPr lang="en-US" altLang="zh-TW" sz="1800" b="1" dirty="0" smtClean="0"/>
              <a:t>demand management </a:t>
            </a:r>
            <a:r>
              <a:rPr lang="zh-TW" altLang="zh-CN" sz="1800" b="1" dirty="0" smtClean="0"/>
              <a:t>→</a:t>
            </a:r>
            <a:endParaRPr lang="en-US" altLang="zh-TW" sz="1800" b="1" dirty="0" smtClean="0"/>
          </a:p>
          <a:p>
            <a:pPr marL="0" indent="0">
              <a:buNone/>
            </a:pPr>
            <a:r>
              <a:rPr lang="en-US" altLang="zh-CN" sz="1800" b="1" dirty="0" smtClean="0"/>
              <a:t>Export fabric /</a:t>
            </a:r>
            <a:r>
              <a:rPr lang="en-US" altLang="zh-CN" sz="1800" b="1" dirty="0" err="1" smtClean="0"/>
              <a:t>acc</a:t>
            </a:r>
            <a:r>
              <a:rPr lang="en-US" altLang="zh-CN" sz="1800" b="1" dirty="0" smtClean="0"/>
              <a:t> demand planning data </a:t>
            </a:r>
            <a:endParaRPr lang="zh-CN" altLang="zh-CN" sz="1800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sz="1800" dirty="0" smtClean="0"/>
          </a:p>
          <a:p>
            <a:endParaRPr lang="en-US" altLang="zh-CN" sz="1800" dirty="0"/>
          </a:p>
          <a:p>
            <a:endParaRPr lang="en-US" altLang="zh-TW" sz="1800" dirty="0" smtClean="0"/>
          </a:p>
          <a:p>
            <a:r>
              <a:rPr lang="en-US" altLang="zh-TW" sz="1800" dirty="0" smtClean="0"/>
              <a:t>Click         </a:t>
            </a:r>
            <a:r>
              <a:rPr lang="en-US" altLang="zh-TW" sz="1800" dirty="0" err="1" smtClean="0"/>
              <a:t>để</a:t>
            </a:r>
            <a:r>
              <a:rPr lang="en-US" altLang="zh-TW" sz="1800" dirty="0" smtClean="0"/>
              <a:t> down file excel</a:t>
            </a:r>
            <a:endParaRPr lang="zh-CN" altLang="zh-CN" sz="1800" dirty="0"/>
          </a:p>
        </p:txBody>
      </p:sp>
      <p:pic>
        <p:nvPicPr>
          <p:cNvPr id="7" name="圖片 3"/>
          <p:cNvPicPr/>
          <p:nvPr/>
        </p:nvPicPr>
        <p:blipFill>
          <a:blip r:embed="rId4"/>
          <a:stretch>
            <a:fillRect/>
          </a:stretch>
        </p:blipFill>
        <p:spPr>
          <a:xfrm>
            <a:off x="1187624" y="6130549"/>
            <a:ext cx="228600" cy="2667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41334"/>
            <a:ext cx="8604448" cy="4679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2900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USED_PAGE_ORIENTATION" val="1"/>
  <p:tag name="ARTICULATE_USED_PAGE_SIZE" val="1"/>
  <p:tag name="ARTICULATE_PROJECT_OPEN" val="0"/>
  <p:tag name="TAG_BACKING_FORM_KEY" val="3477418-c:\users\fenc21227\desktop\3-demand\02 需求管理 --6 export fabric acc demand data.pptx"/>
  <p:tag name="ARTICULATE_PRESENTER_VERSION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6"/>
  <p:tag name="ARTICULATE_AUDIO_RECORDED" val="1"/>
  <p:tag name="ELAPSEDTIME" val="23.3"/>
  <p:tag name="ARTICULATE_USED_LAYOUT" val="2"/>
  <p:tag name="ANNOTATION_TYPE_1" val="1"/>
  <p:tag name="ANNOTATION_START_1" val="5.4"/>
  <p:tag name="ANNOTATION_END_1" val="7.7"/>
  <p:tag name="ANNOTATION_TOP_1" val="227"/>
  <p:tag name="ANNOTATION_LEFT_1" val="23"/>
  <p:tag name="ANNOTATION_WIDTH_1" val="119"/>
  <p:tag name="ANNOTATION_HEIGHT_1" val="17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7.7"/>
  <p:tag name="ANNOTATION_END_2" val="9.9"/>
  <p:tag name="ANNOTATION_TOP_2" val="255"/>
  <p:tag name="ANNOTATION_LEFT_2" val="38"/>
  <p:tag name="ANNOTATION_WIDTH_2" val="113"/>
  <p:tag name="ANNOTATION_HEIGHT_2" val="22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9.9"/>
  <p:tag name="ANNOTATION_END_3" val="13.7"/>
  <p:tag name="ANNOTATION_TOP_3" val="348"/>
  <p:tag name="ANNOTATION_LEFT_3" val="42"/>
  <p:tag name="ANNOTATION_WIDTH_3" val="284"/>
  <p:tag name="ANNOTATION_HEIGHT_3" val="27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TYPE_4" val="1"/>
  <p:tag name="ANNOTATION_START_4" val="13.7"/>
  <p:tag name="ANNOTATION_END_4" val="19.2"/>
  <p:tag name="ANNOTATION_TOP_4" val="187"/>
  <p:tag name="ANNOTATION_LEFT_4" val="327"/>
  <p:tag name="ANNOTATION_WIDTH_4" val="598"/>
  <p:tag name="ANNOTATION_HEIGHT_4" val="167"/>
  <p:tag name="ANNOTATION_ANIMATION_4" val="5"/>
  <p:tag name="ANNOTATION_ROTATION_4" val="0"/>
  <p:tag name="ANNOTATION_SUB_TYPE_4" val="9"/>
  <p:tag name="ANNOTATION_LOOP_COUNT_4" val="1"/>
  <p:tag name="ANNOTATION_BOX_RADIUS_4" val="5"/>
  <p:tag name="ANNOTATION_SCALE_4" val="0"/>
  <p:tag name="ANNOTATION_BORDER_ALPHA_4" val="100"/>
  <p:tag name="ANNOTATION_BORDER_COLOR_4" val="0"/>
  <p:tag name="ANNOTATION_FILL_COLOR_4" val="65535"/>
  <p:tag name="ANNOTATION_FILL_ALPHA_4" val="100"/>
  <p:tag name="ANNOTATION_BORDER_WIDTH_4" val="2"/>
  <p:tag name="ANNOTATION_SLIDE_WIDTH_4" val="960"/>
  <p:tag name="ANNOTATION_SLIDE_HEIGHT_4" val="720"/>
  <p:tag name="ANNOTATION_TYPE_5" val="1"/>
  <p:tag name="ANNOTATION_START_5" val="19.2"/>
  <p:tag name="ANNOTATION_TOP_5" val="157"/>
  <p:tag name="ANNOTATION_LEFT_5" val="321"/>
  <p:tag name="ANNOTATION_WIDTH_5" val="26"/>
  <p:tag name="ANNOTATION_HEIGHT_5" val="31"/>
  <p:tag name="ANNOTATION_ANIMATION_5" val="5"/>
  <p:tag name="ANNOTATION_ROTATION_5" val="0"/>
  <p:tag name="ANNOTATION_SUB_TYPE_5" val="9"/>
  <p:tag name="ANNOTATION_LOOP_COUNT_5" val="1"/>
  <p:tag name="ANNOTATION_BOX_RADIUS_5" val="5"/>
  <p:tag name="ANNOTATION_SCALE_5" val="0"/>
  <p:tag name="ANNOTATION_BORDER_ALPHA_5" val="100"/>
  <p:tag name="ANNOTATION_BORDER_COLOR_5" val="0"/>
  <p:tag name="ANNOTATION_FILL_COLOR_5" val="65535"/>
  <p:tag name="ANNOTATION_FILL_ALPHA_5" val="100"/>
  <p:tag name="ANNOTATION_BORDER_WIDTH_5" val="2"/>
  <p:tag name="ANNOTATION_SLIDE_WIDTH_5" val="960"/>
  <p:tag name="ANNOTATION_SLIDE_HEIGHT_5" val="720"/>
  <p:tag name="ANNOTATION_COUNT" val="5"/>
  <p:tag name="ARTICULATE_SLIDE_THUMBNAIL_REFRESH" val="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29</Words>
  <Application>Microsoft Office PowerPoint</Application>
  <PresentationFormat>如螢幕大小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主题​​</vt:lpstr>
      <vt:lpstr>PowerPoint 簡報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fenc21227</cp:lastModifiedBy>
  <cp:revision>8</cp:revision>
  <dcterms:created xsi:type="dcterms:W3CDTF">2015-10-26T03:24:29Z</dcterms:created>
  <dcterms:modified xsi:type="dcterms:W3CDTF">2016-03-30T03:49:43Z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EFF70676-4FB5-47C7-BA36-F4A7F4AE99AF</vt:lpwstr>
  </property>
  <property fmtid="{D5CDD505-2E9C-101B-9397-08002B2CF9AE}" pid="3" name="ArticulatePath">
    <vt:lpwstr>02 需求管理 --6 面輔料需求資料導出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C:\Users\fenc21227\Desktop\3-Demand\02 需求管理 --6 export fabric acc demand data.ppta</vt:lpwstr>
  </property>
</Properties>
</file>