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tags/tag9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3" r:id="rId2"/>
    <p:sldId id="259" r:id="rId3"/>
    <p:sldId id="260" r:id="rId4"/>
    <p:sldId id="261" r:id="rId5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90F05-0D4E-4DA1-82C1-4424E7397046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95B9A-57CF-4915-873A-A440ABA97E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2651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95B9A-57CF-4915-873A-A440ABA97E25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910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95B9A-57CF-4915-873A-A440ABA97E25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7394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95B9A-57CF-4915-873A-A440ABA97E25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942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47956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793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068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7155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62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22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806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443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217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356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011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49865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6120680" cy="2825185"/>
          </a:xfrm>
        </p:spPr>
        <p:txBody>
          <a:bodyPr>
            <a:normAutofit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 SYSTEM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– </a:t>
            </a: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ORDER MANAGEMENT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- 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ORDER OPERATION</a:t>
            </a:r>
            <a:endParaRPr lang="zh-TW" altLang="en-US" sz="2800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883396" y="2132856"/>
            <a:ext cx="3240359" cy="2232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en-US" altLang="zh-TW" sz="1800" dirty="0">
                <a:solidFill>
                  <a:schemeClr val="tx2"/>
                </a:solidFill>
                <a:latin typeface="微軟正黑體" panose="020B0604030504040204" pitchFamily="34" charset="-120"/>
              </a:rPr>
              <a:t>Create/modify order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latin typeface="微軟正黑體" panose="020B0604030504040204" pitchFamily="34" charset="-120"/>
              </a:rPr>
              <a:t>Search order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solidFill>
                  <a:schemeClr val="tx2"/>
                </a:solidFill>
                <a:latin typeface="微軟正黑體" panose="020B0604030504040204" pitchFamily="34" charset="-120"/>
              </a:rPr>
              <a:t>Modify order unit price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solidFill>
                  <a:schemeClr val="bg1"/>
                </a:solidFill>
                <a:latin typeface="微軟正黑體" panose="020B0604030504040204" pitchFamily="34" charset="-120"/>
              </a:rPr>
              <a:t>Modify order final quantity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latin typeface="微軟正黑體" panose="020B0604030504040204" pitchFamily="34" charset="-120"/>
              </a:rPr>
              <a:t>FX unit price confirm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latin typeface="微軟正黑體" panose="020B0604030504040204" pitchFamily="34" charset="-120"/>
              </a:rPr>
              <a:t>Add customer PO 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6588224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Editor- Irene </a:t>
            </a:r>
            <a:br>
              <a:rPr lang="en-US" altLang="zh-TW" dirty="0">
                <a:solidFill>
                  <a:prstClr val="black"/>
                </a:solidFill>
                <a:latin typeface="微軟正黑體"/>
              </a:rPr>
            </a:br>
            <a:r>
              <a:rPr lang="en-US" altLang="zh-TW" sz="1000" dirty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 2015-12-07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572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141064"/>
            <a:ext cx="8470800" cy="523496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Modify order final quantity</a:t>
            </a:r>
            <a:endParaRPr lang="zh-TW" altLang="en-US" sz="3200" dirty="0"/>
          </a:p>
        </p:txBody>
      </p:sp>
      <p:sp>
        <p:nvSpPr>
          <p:cNvPr id="6" name="矩形 5"/>
          <p:cNvSpPr/>
          <p:nvPr/>
        </p:nvSpPr>
        <p:spPr>
          <a:xfrm>
            <a:off x="1979712" y="764704"/>
            <a:ext cx="7092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b="1" dirty="0" smtClean="0">
                <a:solidFill>
                  <a:schemeClr val="bg1"/>
                </a:solidFill>
              </a:rPr>
              <a:t> (</a:t>
            </a:r>
            <a:r>
              <a:rPr lang="zh-TW" altLang="zh-CN" b="1" dirty="0" smtClean="0">
                <a:solidFill>
                  <a:schemeClr val="bg1"/>
                </a:solidFill>
              </a:rPr>
              <a:t>生成</a:t>
            </a:r>
            <a:r>
              <a:rPr lang="zh-TW" altLang="zh-CN" b="1" dirty="0">
                <a:solidFill>
                  <a:schemeClr val="bg1"/>
                </a:solidFill>
              </a:rPr>
              <a:t>購料單後需更改最終數量，才使用此</a:t>
            </a:r>
            <a:r>
              <a:rPr lang="zh-TW" altLang="zh-CN" b="1" dirty="0" smtClean="0">
                <a:solidFill>
                  <a:schemeClr val="bg1"/>
                </a:solidFill>
              </a:rPr>
              <a:t>表</a:t>
            </a:r>
            <a:r>
              <a:rPr lang="zh-TW" altLang="zh-TW" b="1" dirty="0" smtClean="0">
                <a:solidFill>
                  <a:schemeClr val="bg1"/>
                </a:solidFill>
              </a:rPr>
              <a:t>，</a:t>
            </a:r>
            <a:r>
              <a:rPr lang="zh-TW" altLang="zh-TW" b="1" dirty="0">
                <a:solidFill>
                  <a:schemeClr val="bg1"/>
                </a:solidFill>
              </a:rPr>
              <a:t>修改後銷單自動退簽</a:t>
            </a:r>
            <a:r>
              <a:rPr lang="en-US" altLang="zh-TW" b="1" dirty="0">
                <a:solidFill>
                  <a:schemeClr val="bg1"/>
                </a:solidFill>
              </a:rPr>
              <a:t>)</a:t>
            </a:r>
            <a:endParaRPr lang="zh-TW" altLang="en-US" b="1" dirty="0">
              <a:solidFill>
                <a:schemeClr val="bg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251520" y="692696"/>
            <a:ext cx="889248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Enter order management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order operation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[OD006]</a:t>
            </a:r>
            <a:r>
              <a:rPr lang="zh-TW" altLang="en-US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modify order final quantity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1412777"/>
            <a:ext cx="8470900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2747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Modify order final quantity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300192" y="692696"/>
            <a:ext cx="284380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Query condition :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End customer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căn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cứ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Sales group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sales group 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FEPO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FEPO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chỉnh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Customer style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customer style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Customer 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PO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Order start/end date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căn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cứ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Order style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căn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cứ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theo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điều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kiện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tra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nhập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vào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Sau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nhap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xong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.</a:t>
            </a:r>
            <a:endParaRPr lang="zh-CN" altLang="en-US" sz="1500" b="1" dirty="0">
              <a:solidFill>
                <a:srgbClr val="01377F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5902" y="4825427"/>
            <a:ext cx="2667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Grp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534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Modify order final quantity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300192" y="692696"/>
            <a:ext cx="2843808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Query result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1.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ô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số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lượng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cuối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cùng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-&gt;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chỉnh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sửa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點選到最終數量欄位，開始修改數量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2.Sau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xong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        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số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lượng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sửa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đổi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CN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en-US" altLang="zh-CN" sz="1500" b="1" dirty="0" smtClean="0">
                <a:solidFill>
                  <a:srgbClr val="FF0000"/>
                </a:solidFill>
              </a:rPr>
              <a:t>**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chỉ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có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thể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sửa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số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lượng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đại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trà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,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ko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thể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sửa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số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lượng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mẫu</a:t>
            </a:r>
            <a:endParaRPr lang="en-US" altLang="zh-TW" sz="1500" b="1" dirty="0" smtClean="0">
              <a:solidFill>
                <a:srgbClr val="FF0000"/>
              </a:solidFill>
            </a:endParaRPr>
          </a:p>
          <a:p>
            <a:endParaRPr lang="en-US" altLang="zh-CN" sz="1500" b="1" dirty="0">
              <a:solidFill>
                <a:srgbClr val="FF0000"/>
              </a:solidFill>
            </a:endParaRPr>
          </a:p>
          <a:p>
            <a:r>
              <a:rPr lang="en-US" altLang="zh-CN" sz="1500" b="1" dirty="0" smtClean="0">
                <a:solidFill>
                  <a:srgbClr val="FF0000"/>
                </a:solidFill>
              </a:rPr>
              <a:t>**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sau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khi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sửa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số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lượng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,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bảng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phân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tích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giá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thành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(cost sheet)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sẽ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tự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động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bị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trả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về</a:t>
            </a:r>
            <a:r>
              <a:rPr lang="en-US" altLang="zh-CN" sz="1500" b="1" smtClean="0">
                <a:solidFill>
                  <a:srgbClr val="FF0000"/>
                </a:solidFill>
              </a:rPr>
              <a:t> .</a:t>
            </a:r>
            <a:endParaRPr lang="zh-CN" altLang="en-US" sz="1500" b="1" dirty="0">
              <a:solidFill>
                <a:srgbClr val="FF0000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6350" y="1650352"/>
            <a:ext cx="2476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0728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9103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USED_PAGE_ORIENTATION" val="1"/>
  <p:tag name="ARTICULATE_USED_PAGE_SIZE" val="1"/>
  <p:tag name="ARTICULATE_PROJECT_OPEN" val="0"/>
  <p:tag name="TAG_BACKING_FORM_KEY" val="6030936-c:\users\fenc21227\desktop\2-order\01 訂單處理--4. modify order final quantity.pptx"/>
  <p:tag name="ARTICULATE_PRESENTER_VERSION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70d9ab34-2c8a-4a24-aaeb-161d80fb0fe7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3"/>
  <p:tag name="ARTICULATE_AUDIO_RECORDED" val="1"/>
  <p:tag name="ELAPSEDTIME" val="7"/>
  <p:tag name="ARTICULATE_USED_LAYOUT" val="1"/>
  <p:tag name="ANNOTATION_TYPE_1" val="2"/>
  <p:tag name="ANNOTATION_START_1" val="3.4"/>
  <p:tag name="ANNOTATION_END_1" val="3.4"/>
  <p:tag name="ANNOTATION_TOP_1" val="-62"/>
  <p:tag name="ANNOTATION_LEFT_1" val="-62"/>
  <p:tag name="ANNOTATION_WIDTH_1" val="1085"/>
  <p:tag name="ANNOTATION_HEIGHT_1" val="845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3.4"/>
  <p:tag name="ANNOTATION_TOP_2" val="356"/>
  <p:tag name="ANNOTATION_LEFT_2" val="590"/>
  <p:tag name="ANNOTATION_WIDTH_2" val="336"/>
  <p:tag name="ANNOTATION_HEIGHT_2" val="68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COUNT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9"/>
  <p:tag name="ARTICULATE_AUDIO_RECORDED" val="1"/>
  <p:tag name="ELAPSEDTIME" val="28.4"/>
  <p:tag name="ARTICULATE_USED_LAYOUT" val="2"/>
  <p:tag name="ANNOTATION_TYPE_1" val="1"/>
  <p:tag name="ANNOTATION_START_1" val="5.6"/>
  <p:tag name="ANNOTATION_END_1" val="8.1"/>
  <p:tag name="ANNOTATION_TOP_1" val="219"/>
  <p:tag name="ANNOTATION_LEFT_1" val="33"/>
  <p:tag name="ANNOTATION_WIDTH_1" val="155"/>
  <p:tag name="ANNOTATION_HEIGHT_1" val="53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8.1"/>
  <p:tag name="ANNOTATION_TOP_2" val="312"/>
  <p:tag name="ANNOTATION_LEFT_2" val="61"/>
  <p:tag name="ANNOTATION_WIDTH_2" val="165"/>
  <p:tag name="ANNOTATION_HEIGHT_2" val="22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COUNT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0"/>
  <p:tag name="ARTICULATE_AUDIO_RECORDED" val="1"/>
  <p:tag name="ELAPSEDTIME" val="42.1"/>
  <p:tag name="ARTICULATE_USED_LAYOUT" val="2"/>
  <p:tag name="ANNOTATION_TYPE_1" val="1"/>
  <p:tag name="ANNOTATION_START_1" val="3.3"/>
  <p:tag name="ANNOTATION_END_1" val="8.3"/>
  <p:tag name="ANNOTATION_TOP_1" val="165"/>
  <p:tag name="ANNOTATION_LEFT_1" val="6"/>
  <p:tag name="ANNOTATION_WIDTH_1" val="649"/>
  <p:tag name="ANNOTATION_HEIGHT_1" val="120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8.3"/>
  <p:tag name="ANNOTATION_END_2" val="11.0"/>
  <p:tag name="ANNOTATION_TOP_2" val="217"/>
  <p:tag name="ANNOTATION_LEFT_2" val="576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1.0"/>
  <p:tag name="ANNOTATION_END_3" val="16.4"/>
  <p:tag name="ANNOTATION_TOP_3" val="212"/>
  <p:tag name="ANNOTATION_LEFT_3" val="267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6.4"/>
  <p:tag name="ANNOTATION_END_4" val="20.0"/>
  <p:tag name="ANNOTATION_TOP_4" val="237"/>
  <p:tag name="ANNOTATION_LEFT_4" val="172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20.0"/>
  <p:tag name="ANNOTATION_END_5" val="24.9"/>
  <p:tag name="ANNOTATION_TOP_5" val="237"/>
  <p:tag name="ANNOTATION_LEFT_5" val="339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24.9"/>
  <p:tag name="ANNOTATION_END_6" val="29.4"/>
  <p:tag name="ANNOTATION_TOP_6" val="237"/>
  <p:tag name="ANNOTATION_LEFT_6" val="544"/>
  <p:tag name="ANNOTATION_WIDTH_6" val="186"/>
  <p:tag name="ANNOTATION_HEIGHT_6" val="186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TYPE_7" val="0"/>
  <p:tag name="ANNOTATION_START_7" val="29.4"/>
  <p:tag name="ANNOTATION_END_7" val="30.3"/>
  <p:tag name="ANNOTATION_TOP_7" val="258"/>
  <p:tag name="ANNOTATION_LEFT_7" val="155"/>
  <p:tag name="ANNOTATION_WIDTH_7" val="186"/>
  <p:tag name="ANNOTATION_HEIGHT_7" val="186"/>
  <p:tag name="ANNOTATION_ANIMATION_7" val="3"/>
  <p:tag name="ANNOTATION_ROTATION_7" val="180"/>
  <p:tag name="ANNOTATION_SUB_TYPE_7" val="2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683492"/>
  <p:tag name="ANNOTATION_FILL_ALPHA_7" val="100"/>
  <p:tag name="ANNOTATION_BORDER_WIDTH_7" val="2"/>
  <p:tag name="ANNOTATION_SLIDE_WIDTH_7" val="960"/>
  <p:tag name="ANNOTATION_SLIDE_HEIGHT_7" val="720"/>
  <p:tag name="ANNOTATION_TYPE_8" val="0"/>
  <p:tag name="ANNOTATION_START_8" val="30.3"/>
  <p:tag name="ANNOTATION_END_8" val="33.9"/>
  <p:tag name="ANNOTATION_TOP_8" val="253"/>
  <p:tag name="ANNOTATION_LEFT_8" val="363"/>
  <p:tag name="ANNOTATION_WIDTH_8" val="186"/>
  <p:tag name="ANNOTATION_HEIGHT_8" val="186"/>
  <p:tag name="ANNOTATION_ANIMATION_8" val="3"/>
  <p:tag name="ANNOTATION_ROTATION_8" val="180"/>
  <p:tag name="ANNOTATION_SUB_TYPE_8" val="2"/>
  <p:tag name="ANNOTATION_LOOP_COUNT_8" val="1"/>
  <p:tag name="ANNOTATION_BOX_RADIUS_8" val="0"/>
  <p:tag name="ANNOTATION_SCALE_8" val="100"/>
  <p:tag name="ANNOTATION_BORDER_ALPHA_8" val="100"/>
  <p:tag name="ANNOTATION_BORDER_COLOR_8" val="16777215"/>
  <p:tag name="ANNOTATION_FILL_COLOR_8" val="683492"/>
  <p:tag name="ANNOTATION_FILL_ALPHA_8" val="100"/>
  <p:tag name="ANNOTATION_BORDER_WIDTH_8" val="2"/>
  <p:tag name="ANNOTATION_SLIDE_WIDTH_8" val="960"/>
  <p:tag name="ANNOTATION_SLIDE_HEIGHT_8" val="720"/>
  <p:tag name="ANNOTATION_TYPE_9" val="0"/>
  <p:tag name="ANNOTATION_START_9" val="33.9"/>
  <p:tag name="ANNOTATION_TOP_9" val="261"/>
  <p:tag name="ANNOTATION_LEFT_9" val="639"/>
  <p:tag name="ANNOTATION_WIDTH_9" val="186"/>
  <p:tag name="ANNOTATION_HEIGHT_9" val="186"/>
  <p:tag name="ANNOTATION_ANIMATION_9" val="3"/>
  <p:tag name="ANNOTATION_ROTATION_9" val="180"/>
  <p:tag name="ANNOTATION_SUB_TYPE_9" val="2"/>
  <p:tag name="ANNOTATION_LOOP_COUNT_9" val="1"/>
  <p:tag name="ANNOTATION_BOX_RADIUS_9" val="0"/>
  <p:tag name="ANNOTATION_SCALE_9" val="100"/>
  <p:tag name="ANNOTATION_BORDER_ALPHA_9" val="100"/>
  <p:tag name="ANNOTATION_BORDER_COLOR_9" val="16777215"/>
  <p:tag name="ANNOTATION_FILL_COLOR_9" val="683492"/>
  <p:tag name="ANNOTATION_FILL_ALPHA_9" val="100"/>
  <p:tag name="ANNOTATION_BORDER_WIDTH_9" val="2"/>
  <p:tag name="ANNOTATION_SLIDE_WIDTH_9" val="960"/>
  <p:tag name="ANNOTATION_SLIDE_HEIGHT_9" val="720"/>
  <p:tag name="ANNOTATION_COUNT" val="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1"/>
  <p:tag name="ARTICULATE_AUDIO_RECORDED" val="1"/>
  <p:tag name="ELAPSEDTIME" val="23.5"/>
  <p:tag name="ARTICULATE_USED_LAYOUT" val="2"/>
  <p:tag name="ARTICULATE_SLIDE_THUMBNAIL_REFRESH" val="1"/>
  <p:tag name="ANNOTATION_TYPE_1" val="1"/>
  <p:tag name="ANNOTATION_START_1" val="5.1"/>
  <p:tag name="ANNOTATION_END_1" val="7.0"/>
  <p:tag name="ANNOTATION_TOP_1" val="279"/>
  <p:tag name="ANNOTATION_LEFT_1" val="14"/>
  <p:tag name="ANNOTATION_WIDTH_1" val="637"/>
  <p:tag name="ANNOTATION_HEIGHT_1" val="390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7.0"/>
  <p:tag name="ANNOTATION_END_2" val="13.7"/>
  <p:tag name="ANNOTATION_TOP_2" val="380"/>
  <p:tag name="ANNOTATION_LEFT_2" val="580"/>
  <p:tag name="ANNOTATION_WIDTH_2" val="57"/>
  <p:tag name="ANNOTATION_HEIGHT_2" val="27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TYPE_3" val="1"/>
  <p:tag name="ANNOTATION_START_3" val="15.9"/>
  <p:tag name="ANNOTATION_TOP_3" val="129"/>
  <p:tag name="ANNOTATION_LEFT_3" val="28"/>
  <p:tag name="ANNOTATION_WIDTH_3" val="27"/>
  <p:tag name="ANNOTATION_HEIGHT_3" val="30"/>
  <p:tag name="ANNOTATION_ANIMATION_3" val="5"/>
  <p:tag name="ANNOTATION_ROTATION_3" val="0"/>
  <p:tag name="ANNOTATION_SUB_TYPE_3" val="9"/>
  <p:tag name="ANNOTATION_LOOP_COUNT_3" val="1"/>
  <p:tag name="ANNOTATION_BOX_RADIUS_3" val="5"/>
  <p:tag name="ANNOTATION_SCALE_3" val="0"/>
  <p:tag name="ANNOTATION_BORDER_ALPHA_3" val="100"/>
  <p:tag name="ANNOTATION_BORDER_COLOR_3" val="0"/>
  <p:tag name="ANNOTATION_FILL_COLOR_3" val="65535"/>
  <p:tag name="ANNOTATION_FILL_ALPHA_3" val="100"/>
  <p:tag name="ANNOTATION_BORDER_WIDTH_3" val="2"/>
  <p:tag name="ANNOTATION_SLIDE_WIDTH_3" val="960"/>
  <p:tag name="ANNOTATION_SLIDE_HEIGHT_3" val="720"/>
  <p:tag name="ANNOTATION_COUNT" val="3"/>
</p:tagLst>
</file>

<file path=ppt/theme/theme1.xml><?xml version="1.0" encoding="utf-8"?>
<a:theme xmlns:a="http://schemas.openxmlformats.org/drawingml/2006/main" name="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233</Words>
  <Application>Microsoft Office PowerPoint</Application>
  <PresentationFormat>如螢幕大小 (4:3)</PresentationFormat>
  <Paragraphs>36</Paragraphs>
  <Slides>4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AGP SYSTEM    – ORDER MANAGEMENT   - ORDER OPERATION</vt:lpstr>
      <vt:lpstr>Modify order final quantity</vt:lpstr>
      <vt:lpstr>Modify order final quantity</vt:lpstr>
      <vt:lpstr>Modify order final quantity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902191 - 华臻</dc:creator>
  <cp:lastModifiedBy>fenc21227</cp:lastModifiedBy>
  <cp:revision>32</cp:revision>
  <dcterms:created xsi:type="dcterms:W3CDTF">2015-10-26T04:24:39Z</dcterms:created>
  <dcterms:modified xsi:type="dcterms:W3CDTF">2016-03-29T09:23:28Z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36047D87-D8C6-4D31-3F3F-3F3F3F3F8009</vt:lpwstr>
  </property>
  <property fmtid="{D5CDD505-2E9C-101B-9397-08002B2CF9AE}" pid="3" name="ArticulatePath">
    <vt:lpwstr>01 訂單處理--4. 訂單最終數量修改</vt:lpwstr>
  </property>
  <property fmtid="{D5CDD505-2E9C-101B-9397-08002B2CF9AE}" pid="4" name="ArticulateProjectVersion">
    <vt:lpwstr>7</vt:lpwstr>
  </property>
  <property fmtid="{D5CDD505-2E9C-101B-9397-08002B2CF9AE}" pid="5" name="ArticulateUseProject">
    <vt:lpwstr>1</vt:lpwstr>
  </property>
  <property fmtid="{D5CDD505-2E9C-101B-9397-08002B2CF9AE}" pid="6" name="ArticulateProjectFull">
    <vt:lpwstr>C:\Users\fenc21227\Desktop\2-order\01 訂單處理--4. modify order final quantity.ppta</vt:lpwstr>
  </property>
</Properties>
</file>