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42668-BE89-4D03-8992-2510749B3C36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C91538-8053-4FC2-8B1D-D1166241A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4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C91538-8053-4FC2-8B1D-D1166241AF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91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62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575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5281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2061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7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7023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9682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7238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1937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0869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121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AF69C-D0E7-4F41-AFCA-3EB451FCEB49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8289F-1B70-40CB-9445-544C773BD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8753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79512" y="404664"/>
            <a:ext cx="8856984" cy="6048672"/>
          </a:xfrm>
        </p:spPr>
        <p:txBody>
          <a:bodyPr>
            <a:normAutofit/>
          </a:bodyPr>
          <a:lstStyle/>
          <a:p>
            <a:pPr algn="ctr"/>
            <a:r>
              <a:rPr lang="en-US" altLang="zh-CN" sz="2400" b="1" dirty="0" smtClean="0"/>
              <a:t>AGP</a:t>
            </a:r>
            <a:r>
              <a:rPr lang="en-US" altLang="zh-TW" sz="2400" b="1" dirty="0" smtClean="0"/>
              <a:t> SYSTEM </a:t>
            </a:r>
            <a:endParaRPr lang="zh-CN" altLang="zh-CN" sz="2400" dirty="0"/>
          </a:p>
          <a:p>
            <a:r>
              <a:rPr lang="en-US" altLang="zh-TW" sz="1800" b="1" dirty="0" smtClean="0">
                <a:solidFill>
                  <a:srgbClr val="FFC000"/>
                </a:solidFill>
              </a:rPr>
              <a:t>Search fabric/</a:t>
            </a:r>
            <a:r>
              <a:rPr lang="en-US" altLang="zh-TW" sz="1800" b="1" dirty="0" err="1" smtClean="0">
                <a:solidFill>
                  <a:srgbClr val="FFC000"/>
                </a:solidFill>
              </a:rPr>
              <a:t>acc</a:t>
            </a:r>
            <a:r>
              <a:rPr lang="en-US" altLang="zh-TW" sz="1800" b="1" dirty="0" smtClean="0">
                <a:solidFill>
                  <a:srgbClr val="FFC000"/>
                </a:solidFill>
              </a:rPr>
              <a:t> demand planning maintain </a:t>
            </a:r>
            <a:r>
              <a:rPr lang="zh-TW" altLang="zh-CN" sz="1800" b="1" dirty="0" smtClean="0"/>
              <a:t>：</a:t>
            </a:r>
            <a:r>
              <a:rPr lang="en-US" altLang="zh-TW" sz="1800" b="1" dirty="0" smtClean="0"/>
              <a:t>order management </a:t>
            </a:r>
            <a:r>
              <a:rPr lang="zh-TW" altLang="zh-CN" sz="1800" b="1" dirty="0" smtClean="0"/>
              <a:t>→</a:t>
            </a:r>
            <a:r>
              <a:rPr lang="en-US" altLang="zh-TW" sz="1800" b="1" dirty="0" smtClean="0"/>
              <a:t>demand management </a:t>
            </a:r>
            <a:r>
              <a:rPr lang="zh-TW" altLang="zh-CN" sz="1800" b="1" dirty="0" smtClean="0"/>
              <a:t>→</a:t>
            </a:r>
            <a:r>
              <a:rPr lang="en-US" altLang="zh-TW" sz="1800" b="1" dirty="0" smtClean="0"/>
              <a:t>search fabric /</a:t>
            </a:r>
            <a:r>
              <a:rPr lang="en-US" altLang="zh-TW" sz="1800" b="1" dirty="0" err="1" smtClean="0"/>
              <a:t>acc</a:t>
            </a:r>
            <a:r>
              <a:rPr lang="en-US" altLang="zh-TW" sz="1800" b="1" dirty="0" smtClean="0"/>
              <a:t> demand planning maintain </a:t>
            </a:r>
            <a:endParaRPr lang="zh-CN" altLang="zh-CN" sz="1800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sz="1800" dirty="0" smtClean="0"/>
          </a:p>
          <a:p>
            <a:endParaRPr lang="en-US" altLang="zh-CN" sz="1800" dirty="0"/>
          </a:p>
          <a:p>
            <a:endParaRPr lang="en-US" altLang="zh-TW" sz="1800" dirty="0" smtClean="0"/>
          </a:p>
          <a:p>
            <a:endParaRPr lang="zh-CN" altLang="zh-CN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0"/>
            <a:ext cx="8388424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2900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USED_PAGE_ORIENTATION" val="1"/>
  <p:tag name="ARTICULATE_USED_PAGE_SIZE" val="1"/>
  <p:tag name="ARTICULATE_PROJECT_OPEN" val="0"/>
  <p:tag name="TAG_BACKING_FORM_KEY" val="12323812-c:\users\fenc21227\desktop\3-demand\02 需求管理 --5 search fabric acc demand maintain.pptx"/>
  <p:tag name="ARTICULATE_PRESENTER_VERSION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6"/>
  <p:tag name="ARTICULATE_AUDIO_RECORDED" val="1"/>
  <p:tag name="ELAPSEDTIME" val="22.6"/>
  <p:tag name="ARTICULATE_USED_LAYOUT" val="2"/>
  <p:tag name="ANNOTATION_TYPE_1" val="1"/>
  <p:tag name="ANNOTATION_START_1" val="4.8"/>
  <p:tag name="ANNOTATION_END_1" val="6.7"/>
  <p:tag name="ANNOTATION_TOP_1" val="260"/>
  <p:tag name="ANNOTATION_LEFT_1" val="40"/>
  <p:tag name="ANNOTATION_WIDTH_1" val="121"/>
  <p:tag name="ANNOTATION_HEIGHT_1" val="21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6.7"/>
  <p:tag name="ANNOTATION_END_2" val="8.9"/>
  <p:tag name="ANNOTATION_TOP_2" val="292"/>
  <p:tag name="ANNOTATION_LEFT_2" val="47"/>
  <p:tag name="ANNOTATION_WIDTH_2" val="139"/>
  <p:tag name="ANNOTATION_HEIGHT_2" val="22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TYPE_3" val="1"/>
  <p:tag name="ANNOTATION_START_3" val="8.9"/>
  <p:tag name="ANNOTATION_END_3" val="12.7"/>
  <p:tag name="ANNOTATION_TOP_3" val="380"/>
  <p:tag name="ANNOTATION_LEFT_3" val="54"/>
  <p:tag name="ANNOTATION_WIDTH_3" val="271"/>
  <p:tag name="ANNOTATION_HEIGHT_3" val="21"/>
  <p:tag name="ANNOTATION_ANIMATION_3" val="5"/>
  <p:tag name="ANNOTATION_ROTATION_3" val="0"/>
  <p:tag name="ANNOTATION_SUB_TYPE_3" val="9"/>
  <p:tag name="ANNOTATION_LOOP_COUNT_3" val="1"/>
  <p:tag name="ANNOTATION_BOX_RADIUS_3" val="5"/>
  <p:tag name="ANNOTATION_SCALE_3" val="0"/>
  <p:tag name="ANNOTATION_BORDER_ALPHA_3" val="100"/>
  <p:tag name="ANNOTATION_BORDER_COLOR_3" val="0"/>
  <p:tag name="ANNOTATION_FILL_COLOR_3" val="65535"/>
  <p:tag name="ANNOTATION_FILL_ALPHA_3" val="100"/>
  <p:tag name="ANNOTATION_BORDER_WIDTH_3" val="2"/>
  <p:tag name="ANNOTATION_SLIDE_WIDTH_3" val="960"/>
  <p:tag name="ANNOTATION_SLIDE_HEIGHT_3" val="720"/>
  <p:tag name="ANNOTATION_TYPE_4" val="1"/>
  <p:tag name="ANNOTATION_START_4" val="12.7"/>
  <p:tag name="ANNOTATION_END_4" val="17.1"/>
  <p:tag name="ANNOTATION_TOP_4" val="228"/>
  <p:tag name="ANNOTATION_LEFT_4" val="324"/>
  <p:tag name="ANNOTATION_WIDTH_4" val="587"/>
  <p:tag name="ANNOTATION_HEIGHT_4" val="87"/>
  <p:tag name="ANNOTATION_ANIMATION_4" val="5"/>
  <p:tag name="ANNOTATION_ROTATION_4" val="0"/>
  <p:tag name="ANNOTATION_SUB_TYPE_4" val="9"/>
  <p:tag name="ANNOTATION_LOOP_COUNT_4" val="1"/>
  <p:tag name="ANNOTATION_BOX_RADIUS_4" val="5"/>
  <p:tag name="ANNOTATION_SCALE_4" val="0"/>
  <p:tag name="ANNOTATION_BORDER_ALPHA_4" val="100"/>
  <p:tag name="ANNOTATION_BORDER_COLOR_4" val="0"/>
  <p:tag name="ANNOTATION_FILL_COLOR_4" val="65535"/>
  <p:tag name="ANNOTATION_FILL_ALPHA_4" val="100"/>
  <p:tag name="ANNOTATION_BORDER_WIDTH_4" val="2"/>
  <p:tag name="ANNOTATION_SLIDE_WIDTH_4" val="960"/>
  <p:tag name="ANNOTATION_SLIDE_HEIGHT_4" val="720"/>
  <p:tag name="ANNOTATION_TYPE_5" val="1"/>
  <p:tag name="ANNOTATION_START_5" val="17.1"/>
  <p:tag name="ANNOTATION_END_5" val="20.3"/>
  <p:tag name="ANNOTATION_TOP_5" val="190"/>
  <p:tag name="ANNOTATION_LEFT_5" val="328"/>
  <p:tag name="ANNOTATION_WIDTH_5" val="26"/>
  <p:tag name="ANNOTATION_HEIGHT_5" val="31"/>
  <p:tag name="ANNOTATION_ANIMATION_5" val="5"/>
  <p:tag name="ANNOTATION_ROTATION_5" val="0"/>
  <p:tag name="ANNOTATION_SUB_TYPE_5" val="9"/>
  <p:tag name="ANNOTATION_LOOP_COUNT_5" val="1"/>
  <p:tag name="ANNOTATION_BOX_RADIUS_5" val="5"/>
  <p:tag name="ANNOTATION_SCALE_5" val="0"/>
  <p:tag name="ANNOTATION_BORDER_ALPHA_5" val="100"/>
  <p:tag name="ANNOTATION_BORDER_COLOR_5" val="0"/>
  <p:tag name="ANNOTATION_FILL_COLOR_5" val="65535"/>
  <p:tag name="ANNOTATION_FILL_ALPHA_5" val="100"/>
  <p:tag name="ANNOTATION_BORDER_WIDTH_5" val="2"/>
  <p:tag name="ANNOTATION_SLIDE_WIDTH_5" val="960"/>
  <p:tag name="ANNOTATION_SLIDE_HEIGHT_5" val="720"/>
  <p:tag name="ANNOTATION_TYPE_6" val="1"/>
  <p:tag name="ANNOTATION_START_6" val="20.3"/>
  <p:tag name="ANNOTATION_TOP_6" val="310"/>
  <p:tag name="ANNOTATION_LEFT_6" val="329"/>
  <p:tag name="ANNOTATION_WIDTH_6" val="594"/>
  <p:tag name="ANNOTATION_HEIGHT_6" val="372"/>
  <p:tag name="ANNOTATION_ANIMATION_6" val="5"/>
  <p:tag name="ANNOTATION_ROTATION_6" val="0"/>
  <p:tag name="ANNOTATION_SUB_TYPE_6" val="9"/>
  <p:tag name="ANNOTATION_LOOP_COUNT_6" val="1"/>
  <p:tag name="ANNOTATION_BOX_RADIUS_6" val="5"/>
  <p:tag name="ANNOTATION_SCALE_6" val="0"/>
  <p:tag name="ANNOTATION_BORDER_ALPHA_6" val="100"/>
  <p:tag name="ANNOTATION_BORDER_COLOR_6" val="0"/>
  <p:tag name="ANNOTATION_FILL_COLOR_6" val="65535"/>
  <p:tag name="ANNOTATION_FILL_ALPHA_6" val="100"/>
  <p:tag name="ANNOTATION_BORDER_WIDTH_6" val="2"/>
  <p:tag name="ANNOTATION_SLIDE_WIDTH_6" val="960"/>
  <p:tag name="ANNOTATION_SLIDE_HEIGHT_6" val="720"/>
  <p:tag name="ANNOTATION_COUNT" val="6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22</Words>
  <Application>Microsoft Office PowerPoint</Application>
  <PresentationFormat>如螢幕大小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主题​​</vt:lpstr>
      <vt:lpstr>PowerPoint 簡報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fenc21227</cp:lastModifiedBy>
  <cp:revision>9</cp:revision>
  <dcterms:created xsi:type="dcterms:W3CDTF">2015-10-26T03:24:29Z</dcterms:created>
  <dcterms:modified xsi:type="dcterms:W3CDTF">2016-03-30T02:12:15Z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3BC15BC8-5935-4CB8-B55E-2FDEFAB15122</vt:lpwstr>
  </property>
  <property fmtid="{D5CDD505-2E9C-101B-9397-08002B2CF9AE}" pid="3" name="ArticulatePath">
    <vt:lpwstr>02 需求管理 --5 面輔料需求計劃維護查詢</vt:lpwstr>
  </property>
  <property fmtid="{D5CDD505-2E9C-101B-9397-08002B2CF9AE}" pid="4" name="ArticulateProjectVersion">
    <vt:lpwstr>7</vt:lpwstr>
  </property>
  <property fmtid="{D5CDD505-2E9C-101B-9397-08002B2CF9AE}" pid="5" name="ArticulateUseProject">
    <vt:lpwstr>1</vt:lpwstr>
  </property>
  <property fmtid="{D5CDD505-2E9C-101B-9397-08002B2CF9AE}" pid="6" name="ArticulateProjectFull">
    <vt:lpwstr>C:\Users\fenc21227\Desktop\3-Demand\02 需求管理 --5 search fabric acc demand maintain.ppta</vt:lpwstr>
  </property>
</Properties>
</file>