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3.xml" ContentType="application/vnd.openxmlformats-officedocument.theme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2.xml" ContentType="application/vnd.openxmlformats-officedocument.presentationml.notesSlide+xml"/>
  <Override PartName="/ppt/tags/tag10.xml" ContentType="application/vnd.openxmlformats-officedocument.presentationml.tags+xml"/>
  <Override PartName="/ppt/notesSlides/notesSlide3.xml" ContentType="application/vnd.openxmlformats-officedocument.presentationml.notesSlide+xml"/>
  <Override PartName="/ppt/tags/tag11.xml" ContentType="application/vnd.openxmlformats-officedocument.presentationml.tags+xml"/>
  <Override PartName="/ppt/notesSlides/notesSlide4.xml" ContentType="application/vnd.openxmlformats-officedocument.presentationml.notesSlide+xml"/>
  <Override PartName="/ppt/tags/tag12.xml" ContentType="application/vnd.openxmlformats-officedocument.presentationml.tags+xml"/>
  <Override PartName="/ppt/notesSlides/notesSlide5.xml" ContentType="application/vnd.openxmlformats-officedocument.presentationml.notesSlide+xml"/>
  <Override PartName="/ppt/tags/tag13.xml" ContentType="application/vnd.openxmlformats-officedocument.presentationml.tags+xml"/>
  <Override PartName="/ppt/notesSlides/notesSlide6.xml" ContentType="application/vnd.openxmlformats-officedocument.presentationml.notesSlide+xml"/>
  <Override PartName="/ppt/tags/tag14.xml" ContentType="application/vnd.openxmlformats-officedocument.presentationml.tags+xml"/>
  <Override PartName="/ppt/notesSlides/notesSlide7.xml" ContentType="application/vnd.openxmlformats-officedocument.presentationml.notesSlide+xml"/>
  <Override PartName="/ppt/tags/tag15.xml" ContentType="application/vnd.openxmlformats-officedocument.presentationml.tags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1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custDataLst>
    <p:tags r:id="rId12"/>
  </p:custDataLst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preferSingleView="1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87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B376E0-786C-4867-969A-B5371782EEF8}" type="datetimeFigureOut">
              <a:rPr lang="zh-TW" altLang="en-US" smtClean="0"/>
              <a:t>2015/12/15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D5052C-1535-4D05-8B33-D5D5E4452E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22953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8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zh-TW" altLang="zh-TW" kern="0">
                <a:solidFill>
                  <a:srgbClr val="000000"/>
                </a:solidFill>
                <a:cs typeface="新細明體"/>
              </a:rPr>
              <a:t>以下介紹訂單處理中訂單開立及修改頁面</a:t>
            </a:r>
            <a:r>
              <a:rPr lang="zh-TW" altLang="zh-TW" kern="0" smtClean="0">
                <a:solidFill>
                  <a:srgbClr val="000000"/>
                </a:solidFill>
                <a:cs typeface="新細明體"/>
              </a:rPr>
              <a:t>操作</a:t>
            </a:r>
            <a:endParaRPr lang="zh-TW" altLang="zh-TW" kern="100">
              <a:cs typeface="Times New Roman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C9767B-0802-4FD6-AC04-04EF487EDC98}" type="slidenum">
              <a:rPr lang="zh-TW" altLang="en-US" smtClean="0">
                <a:solidFill>
                  <a:prstClr val="black"/>
                </a:solidFill>
              </a:rPr>
              <a:pPr/>
              <a:t>1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48831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D5052C-1535-4D05-8B33-D5D5E4452E36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40231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D5052C-1535-4D05-8B33-D5D5E4452E36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32066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1DD46F-D74E-4154-A4B5-5CD62827A93A}" type="slidenum">
              <a:rPr lang="zh-TW" altLang="en-US" smtClean="0">
                <a:solidFill>
                  <a:prstClr val="black"/>
                </a:solidFill>
              </a:rPr>
              <a:pPr/>
              <a:t>4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90694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D5052C-1535-4D05-8B33-D5D5E4452E36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54375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D5052C-1535-4D05-8B33-D5D5E4452E36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23268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D5052C-1535-4D05-8B33-D5D5E4452E36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64177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D5052C-1535-4D05-8B33-D5D5E4452E36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77022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6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 bwMode="auto">
          <a:xfrm>
            <a:off x="0" y="0"/>
            <a:ext cx="9144000" cy="4797425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zh-TW" alt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24000" y="2134800"/>
            <a:ext cx="4932000" cy="24120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4000" y="4989600"/>
            <a:ext cx="4896000" cy="96120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01377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67544" y="6675437"/>
            <a:ext cx="2133600" cy="365125"/>
          </a:xfrm>
        </p:spPr>
        <p:txBody>
          <a:bodyPr/>
          <a:lstStyle/>
          <a:p>
            <a:fld id="{81DB10C3-8826-4F70-A79D-8E9567179071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6" name="Picture 2" descr="C:\Users\fenc21227\AppData\Roaming\Skype\sharonccccc\media_messaging\media_cache_v2\^741DE6F836C770CE707AD603217BC725A9DF8745C099E132C9^pimgpsh_fullsize_distr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9350" y="6364323"/>
            <a:ext cx="291465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022847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78E6-03C4-49B8-BF28-53C0CA27E527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8802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32846-47A9-492B-8C74-DAD04FDC6C65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95463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 bwMode="auto">
          <a:xfrm>
            <a:off x="0" y="0"/>
            <a:ext cx="9144000" cy="4797425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zh-TW" alt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24000" y="2134800"/>
            <a:ext cx="4932000" cy="24120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4000" y="4989600"/>
            <a:ext cx="4896000" cy="96120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01377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67544" y="6675437"/>
            <a:ext cx="2133600" cy="365125"/>
          </a:xfrm>
        </p:spPr>
        <p:txBody>
          <a:bodyPr/>
          <a:lstStyle/>
          <a:p>
            <a:fld id="{81DB10C3-8826-4F70-A79D-8E9567179071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1725" y="5084763"/>
            <a:ext cx="1152525" cy="14668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688386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+mj-lt"/>
              <a:buAutoNum type="arabicPeriod"/>
              <a:defRPr sz="2800"/>
            </a:lvl1pPr>
            <a:lvl2pPr>
              <a:buFont typeface="+mj-lt"/>
              <a:buAutoNum type="alphaUcPeriod"/>
              <a:defRPr sz="2400"/>
            </a:lvl2pPr>
            <a:lvl3pPr>
              <a:buFont typeface="+mj-lt"/>
              <a:buAutoNum type="alphaLcPeriod"/>
              <a:defRPr/>
            </a:lvl3pPr>
            <a:lvl4pPr>
              <a:buFont typeface="Arial" pitchFamily="34" charset="0"/>
              <a:buChar char="•"/>
              <a:defRPr/>
            </a:lvl4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89D67-9D9D-495F-951C-34769C3EB1C0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902896" y="6448251"/>
            <a:ext cx="2133600" cy="365125"/>
          </a:xfrm>
        </p:spPr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796369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 bwMode="auto">
          <a:xfrm>
            <a:off x="0" y="-27384"/>
            <a:ext cx="9144000" cy="4797425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zh-TW" alt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6064" y="3356992"/>
            <a:ext cx="7772400" cy="1362075"/>
          </a:xfrm>
        </p:spPr>
        <p:txBody>
          <a:bodyPr anchor="b">
            <a:normAutofit/>
          </a:bodyPr>
          <a:lstStyle>
            <a:lvl1pPr algn="r">
              <a:defRPr sz="4400" b="1" cap="all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76064" y="184482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CC4E6-87E7-4DE8-9CDA-18ECA6A69735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60056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1E78B-FF80-43F4-B7EF-B0CC52AE5E6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87459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990A1-23CC-4587-B5BC-F69BD201708C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64959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80CAF-E121-4323-9456-6855634E6D27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5609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32F5-E1A5-4FB1-A21A-340B4D003E6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60700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7A993-F83F-4762-91EB-8B80CADD471A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3887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38400" y="97192"/>
            <a:ext cx="8470800" cy="52349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38400" y="909296"/>
            <a:ext cx="8470800" cy="5184000"/>
          </a:xfrm>
        </p:spPr>
        <p:txBody>
          <a:bodyPr/>
          <a:lstStyle>
            <a:lvl1pPr>
              <a:buFont typeface="+mj-lt"/>
              <a:buAutoNum type="arabicPeriod"/>
              <a:defRPr sz="2800"/>
            </a:lvl1pPr>
            <a:lvl2pPr>
              <a:buFont typeface="+mj-lt"/>
              <a:buAutoNum type="alphaUcPeriod"/>
              <a:defRPr sz="2400"/>
            </a:lvl2pPr>
            <a:lvl3pPr>
              <a:buFont typeface="+mj-lt"/>
              <a:buAutoNum type="alphaLcPeriod"/>
              <a:defRPr/>
            </a:lvl3pPr>
            <a:lvl4pPr>
              <a:buFont typeface="Arial" pitchFamily="34" charset="0"/>
              <a:buChar char="•"/>
              <a:defRPr/>
            </a:lvl4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89D67-9D9D-495F-951C-34769C3EB1C0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902896" y="6448251"/>
            <a:ext cx="2133600" cy="365125"/>
          </a:xfrm>
        </p:spPr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934603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32421-320C-4E24-98BE-1C7A9DAB4E5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72645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78E6-03C4-49B8-BF28-53C0CA27E527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7414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32846-47A9-492B-8C74-DAD04FDC6C65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5174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 bwMode="auto">
          <a:xfrm>
            <a:off x="0" y="-27384"/>
            <a:ext cx="9144000" cy="4797425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zh-TW" alt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6064" y="3356992"/>
            <a:ext cx="7772400" cy="1362075"/>
          </a:xfrm>
        </p:spPr>
        <p:txBody>
          <a:bodyPr anchor="b">
            <a:normAutofit/>
          </a:bodyPr>
          <a:lstStyle>
            <a:lvl1pPr algn="r">
              <a:defRPr sz="4400" b="1" cap="all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76064" y="184482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CC4E6-87E7-4DE8-9CDA-18ECA6A69735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9284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1E78B-FF80-43F4-B7EF-B0CC52AE5E6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8743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990A1-23CC-4587-B5BC-F69BD201708C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0822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80CAF-E121-4323-9456-6855634E6D27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6400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32F5-E1A5-4FB1-A21A-340B4D003E6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38950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7A993-F83F-4762-91EB-8B80CADD471A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4049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32421-320C-4E24-98BE-1C7A9DAB4E5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412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ags" Target="../tags/tag5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矩形 36"/>
          <p:cNvSpPr/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zh-TW" altLang="en-US">
              <a:solidFill>
                <a:prstClr val="black"/>
              </a:solidFill>
            </a:endParaRPr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38400" y="169200"/>
            <a:ext cx="8470800" cy="81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38400" y="1198800"/>
            <a:ext cx="8470800" cy="518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2996F-AE83-44AA-8E48-F96E791A5438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3"/>
    </p:custDataLst>
    <p:extLst>
      <p:ext uri="{BB962C8B-B14F-4D97-AF65-F5344CB8AC3E}">
        <p14:creationId xmlns:p14="http://schemas.microsoft.com/office/powerpoint/2010/main" val="2018681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514350" indent="-514350" algn="l" defTabSz="914400" rtl="0" eaLnBrk="1" latinLnBrk="0" hangingPunct="1">
        <a:spcBef>
          <a:spcPct val="20000"/>
        </a:spcBef>
        <a:buFont typeface="+mj-ea"/>
        <a:buAutoNum type="ea1ChtPeriod"/>
        <a:defRPr sz="3200" b="1" kern="1200">
          <a:solidFill>
            <a:srgbClr val="01377F"/>
          </a:solidFill>
          <a:latin typeface="+mn-lt"/>
          <a:ea typeface="+mn-ea"/>
          <a:cs typeface="+mn-cs"/>
        </a:defRPr>
      </a:lvl1pPr>
      <a:lvl2pPr marL="971550" indent="-514350" algn="l" defTabSz="914400" rtl="0" eaLnBrk="1" latinLnBrk="0" hangingPunct="1">
        <a:spcBef>
          <a:spcPct val="20000"/>
        </a:spcBef>
        <a:buFont typeface="+mj-lt"/>
        <a:buAutoNum type="arabicPeriod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ct val="20000"/>
        </a:spcBef>
        <a:buFont typeface="+mj-lt"/>
        <a:buAutoNum type="alphaUcPeriod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ct val="20000"/>
        </a:spcBef>
        <a:buFont typeface="+mj-lt"/>
        <a:buAutoNum type="alphaLcPeriod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矩形 36"/>
          <p:cNvSpPr/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zh-TW" altLang="en-US">
              <a:solidFill>
                <a:prstClr val="black"/>
              </a:solidFill>
            </a:endParaRPr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38400" y="169200"/>
            <a:ext cx="8470800" cy="4514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38400" y="1198800"/>
            <a:ext cx="8470800" cy="518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2996F-AE83-44AA-8E48-F96E791A5438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3"/>
    </p:custDataLst>
    <p:extLst>
      <p:ext uri="{BB962C8B-B14F-4D97-AF65-F5344CB8AC3E}">
        <p14:creationId xmlns:p14="http://schemas.microsoft.com/office/powerpoint/2010/main" val="3197883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514350" indent="-514350" algn="l" defTabSz="914400" rtl="0" eaLnBrk="1" latinLnBrk="0" hangingPunct="1">
        <a:spcBef>
          <a:spcPct val="20000"/>
        </a:spcBef>
        <a:buFont typeface="+mj-ea"/>
        <a:buAutoNum type="ea1ChtPeriod"/>
        <a:defRPr sz="3200" b="1" kern="1200">
          <a:solidFill>
            <a:srgbClr val="01377F"/>
          </a:solidFill>
          <a:latin typeface="+mn-lt"/>
          <a:ea typeface="+mn-ea"/>
          <a:cs typeface="+mn-cs"/>
        </a:defRPr>
      </a:lvl1pPr>
      <a:lvl2pPr marL="971550" indent="-514350" algn="l" defTabSz="914400" rtl="0" eaLnBrk="1" latinLnBrk="0" hangingPunct="1">
        <a:spcBef>
          <a:spcPct val="20000"/>
        </a:spcBef>
        <a:buFont typeface="+mj-lt"/>
        <a:buAutoNum type="arabicPeriod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ct val="20000"/>
        </a:spcBef>
        <a:buFont typeface="+mj-lt"/>
        <a:buAutoNum type="alphaUcPeriod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ct val="20000"/>
        </a:spcBef>
        <a:buFont typeface="+mj-lt"/>
        <a:buAutoNum type="alphaLcPeriod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0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9.pn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3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4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51520" y="603814"/>
            <a:ext cx="4896544" cy="2825185"/>
          </a:xfrm>
        </p:spPr>
        <p:txBody>
          <a:bodyPr>
            <a:normAutofit/>
          </a:bodyPr>
          <a:lstStyle/>
          <a:p>
            <a:r>
              <a:rPr lang="en-US" altLang="zh-TW" sz="49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AGP</a:t>
            </a:r>
            <a:r>
              <a:rPr lang="zh-TW" altLang="en-US" sz="49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系統介紹</a:t>
            </a: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3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dirty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	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–</a:t>
            </a:r>
            <a:r>
              <a:rPr lang="zh-CN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報表管理</a:t>
            </a: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		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CN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業務報表</a:t>
            </a:r>
            <a:endParaRPr lang="zh-TW" altLang="en-US" dirty="0"/>
          </a:p>
        </p:txBody>
      </p:sp>
      <p:sp>
        <p:nvSpPr>
          <p:cNvPr id="4" name="副標題 2"/>
          <p:cNvSpPr txBox="1">
            <a:spLocks/>
          </p:cNvSpPr>
          <p:nvPr/>
        </p:nvSpPr>
        <p:spPr>
          <a:xfrm>
            <a:off x="5706271" y="2337720"/>
            <a:ext cx="3280863" cy="22434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+mj-ea"/>
              <a:buNone/>
              <a:defRPr sz="2800" b="1" kern="1200">
                <a:solidFill>
                  <a:srgbClr val="01377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+mj-lt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+mj-lt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+mj-lt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>
              <a:buFontTx/>
              <a:buChar char="-"/>
            </a:pPr>
            <a:r>
              <a:rPr lang="zh-TW" altLang="en-US" sz="1800" dirty="0" smtClean="0">
                <a:latin typeface="微軟正黑體" panose="020B0604030504040204" pitchFamily="34" charset="-120"/>
              </a:rPr>
              <a:t>面</a:t>
            </a:r>
            <a:r>
              <a:rPr lang="zh-TW" altLang="en-US" sz="1800" dirty="0">
                <a:latin typeface="微軟正黑體" panose="020B0604030504040204" pitchFamily="34" charset="-120"/>
              </a:rPr>
              <a:t>輔料需求報</a:t>
            </a:r>
            <a:r>
              <a:rPr lang="zh-TW" altLang="en-US" sz="1800" dirty="0" smtClean="0">
                <a:latin typeface="微軟正黑體" panose="020B0604030504040204" pitchFamily="34" charset="-120"/>
              </a:rPr>
              <a:t>表</a:t>
            </a:r>
            <a:r>
              <a:rPr lang="zh-CN" altLang="en-US" sz="1800" dirty="0" smtClean="0">
                <a:latin typeface="微軟正黑體" panose="020B0604030504040204" pitchFamily="34" charset="-120"/>
              </a:rPr>
              <a:t>（新）</a:t>
            </a:r>
            <a:endParaRPr lang="en-US" altLang="zh-TW" sz="1800" dirty="0">
              <a:latin typeface="微軟正黑體" panose="020B0604030504040204" pitchFamily="34" charset="-120"/>
            </a:endParaRPr>
          </a:p>
          <a:p>
            <a:pPr marL="571500" indent="-571500">
              <a:buFontTx/>
              <a:buChar char="-"/>
            </a:pPr>
            <a:r>
              <a:rPr lang="en-US" altLang="zh-CN" sz="1800" dirty="0" err="1" smtClean="0">
                <a:solidFill>
                  <a:prstClr val="white"/>
                </a:solidFill>
                <a:latin typeface="微軟正黑體" panose="020B0604030504040204" pitchFamily="34" charset="-120"/>
              </a:rPr>
              <a:t>BuySketch</a:t>
            </a:r>
            <a:r>
              <a:rPr lang="zh-TW" altLang="zh-CN" sz="1800" dirty="0">
                <a:solidFill>
                  <a:prstClr val="white"/>
                </a:solidFill>
                <a:latin typeface="微軟正黑體" panose="020B0604030504040204" pitchFamily="34" charset="-120"/>
              </a:rPr>
              <a:t>報</a:t>
            </a:r>
            <a:r>
              <a:rPr lang="zh-TW" altLang="zh-CN" sz="1800" dirty="0" smtClean="0">
                <a:solidFill>
                  <a:prstClr val="white"/>
                </a:solidFill>
                <a:latin typeface="微軟正黑體" panose="020B0604030504040204" pitchFamily="34" charset="-120"/>
              </a:rPr>
              <a:t>表</a:t>
            </a:r>
            <a:endParaRPr lang="en-US" altLang="zh-TW" sz="1800" dirty="0">
              <a:solidFill>
                <a:prstClr val="white"/>
              </a:solidFill>
              <a:latin typeface="微軟正黑體" panose="020B0604030504040204" pitchFamily="34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6588224" y="5445224"/>
            <a:ext cx="244827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solidFill>
                  <a:prstClr val="black"/>
                </a:solidFill>
                <a:latin typeface="微軟正黑體"/>
              </a:rPr>
              <a:t>遠資 </a:t>
            </a:r>
            <a:r>
              <a:rPr lang="en-US" altLang="zh-TW" dirty="0">
                <a:solidFill>
                  <a:prstClr val="black"/>
                </a:solidFill>
                <a:latin typeface="微軟正黑體"/>
              </a:rPr>
              <a:t>– </a:t>
            </a:r>
            <a:r>
              <a:rPr lang="zh-TW" altLang="en-US" dirty="0">
                <a:solidFill>
                  <a:prstClr val="black"/>
                </a:solidFill>
                <a:latin typeface="微軟正黑體"/>
              </a:rPr>
              <a:t>陳芳瑜 </a:t>
            </a:r>
            <a:r>
              <a:rPr lang="en-US" altLang="zh-TW" dirty="0">
                <a:solidFill>
                  <a:prstClr val="black"/>
                </a:solidFill>
                <a:latin typeface="微軟正黑體"/>
              </a:rPr>
              <a:t>Sharon</a:t>
            </a:r>
            <a:r>
              <a:rPr lang="en-US" altLang="zh-TW" dirty="0">
                <a:solidFill>
                  <a:srgbClr val="FF00FF"/>
                </a:solidFill>
                <a:latin typeface="微軟正黑體"/>
              </a:rPr>
              <a:t/>
            </a:r>
            <a:br>
              <a:rPr lang="en-US" altLang="zh-TW" dirty="0">
                <a:solidFill>
                  <a:srgbClr val="FF00FF"/>
                </a:solidFill>
                <a:latin typeface="微軟正黑體"/>
              </a:rPr>
            </a:br>
            <a:r>
              <a:rPr lang="en-US" altLang="zh-TW" sz="1000" dirty="0">
                <a:solidFill>
                  <a:srgbClr val="FF00FF"/>
                </a:solidFill>
                <a:latin typeface="微軟正黑體"/>
              </a:rPr>
              <a:t/>
            </a:r>
            <a:br>
              <a:rPr lang="en-US" altLang="zh-TW" sz="1000" dirty="0">
                <a:solidFill>
                  <a:srgbClr val="FF00FF"/>
                </a:solidFill>
                <a:latin typeface="微軟正黑體"/>
              </a:rPr>
            </a:br>
            <a:r>
              <a:rPr lang="en-US" altLang="zh-TW" dirty="0">
                <a:solidFill>
                  <a:prstClr val="black"/>
                </a:solidFill>
                <a:latin typeface="微軟正黑體"/>
              </a:rPr>
              <a:t>                 2015-11-05</a:t>
            </a:r>
            <a:endParaRPr lang="zh-TW" altLang="en-US" dirty="0">
              <a:solidFill>
                <a:prstClr val="black"/>
              </a:solidFill>
              <a:latin typeface="微軟正黑體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5006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Agenda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38400" y="1125320"/>
            <a:ext cx="8470800" cy="5184000"/>
          </a:xfrm>
        </p:spPr>
        <p:txBody>
          <a:bodyPr/>
          <a:lstStyle/>
          <a:p>
            <a:pPr marL="0" indent="0">
              <a:buNone/>
            </a:pPr>
            <a:r>
              <a:rPr lang="zh-TW" altLang="en-US" dirty="0" smtClean="0"/>
              <a:t>節點功能：</a:t>
            </a:r>
            <a:endParaRPr lang="en-US" altLang="zh-TW" dirty="0" smtClean="0"/>
          </a:p>
          <a:p>
            <a:r>
              <a:rPr lang="zh-TW" altLang="en-US" dirty="0" smtClean="0"/>
              <a:t>可查詢此款圖示</a:t>
            </a:r>
            <a:endParaRPr lang="en-US" altLang="zh-TW" dirty="0" smtClean="0"/>
          </a:p>
          <a:p>
            <a:r>
              <a:rPr lang="zh-TW" altLang="en-US" dirty="0" smtClean="0"/>
              <a:t>查詢此款已下單的訂單相關訊息</a:t>
            </a:r>
            <a:endParaRPr lang="en-US" altLang="zh-TW" dirty="0"/>
          </a:p>
          <a:p>
            <a:r>
              <a:rPr lang="zh-CN" altLang="en-US" dirty="0" smtClean="0"/>
              <a:t>核</a:t>
            </a:r>
            <a:r>
              <a:rPr lang="zh-CN" altLang="en-US" dirty="0"/>
              <a:t>可样、销售样以及确认样是属于销样导</a:t>
            </a:r>
            <a:r>
              <a:rPr lang="zh-CN" altLang="en-US" dirty="0" smtClean="0"/>
              <a:t>出</a:t>
            </a:r>
            <a:endParaRPr lang="en-US" altLang="zh-CN" dirty="0" smtClean="0"/>
          </a:p>
          <a:p>
            <a:r>
              <a:rPr lang="zh-CN" altLang="en-US" dirty="0" smtClean="0"/>
              <a:t>大</a:t>
            </a:r>
            <a:r>
              <a:rPr lang="zh-CN" altLang="en-US" dirty="0"/>
              <a:t>货、计划性生产以及贸易型是属于大货导出</a:t>
            </a:r>
          </a:p>
          <a:p>
            <a:r>
              <a:rPr lang="zh-CN" altLang="en-US" dirty="0"/>
              <a:t>無下</a:t>
            </a:r>
            <a:r>
              <a:rPr lang="en-US" altLang="zh-CN" dirty="0"/>
              <a:t>buy</a:t>
            </a:r>
            <a:r>
              <a:rPr lang="zh-CN" altLang="en-US" dirty="0"/>
              <a:t>訊息</a:t>
            </a:r>
            <a:r>
              <a:rPr lang="zh-CN" altLang="en-US" dirty="0" smtClean="0"/>
              <a:t>的不導出</a:t>
            </a:r>
            <a:endParaRPr lang="en-US" altLang="zh-CN" dirty="0" smtClean="0"/>
          </a:p>
          <a:p>
            <a:r>
              <a:rPr lang="en-US" altLang="zh-CN" dirty="0"/>
              <a:t>10</a:t>
            </a:r>
            <a:r>
              <a:rPr lang="zh-TW" altLang="en-US" dirty="0"/>
              <a:t>個</a:t>
            </a:r>
            <a:r>
              <a:rPr lang="en-US" altLang="zh-TW" dirty="0"/>
              <a:t>buy</a:t>
            </a:r>
            <a:r>
              <a:rPr lang="zh-TW" altLang="en-US" dirty="0"/>
              <a:t>內</a:t>
            </a:r>
            <a:endParaRPr lang="zh-CN" altLang="en-US" dirty="0"/>
          </a:p>
          <a:p>
            <a:endParaRPr lang="zh-TW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80089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71500" indent="-571500"/>
            <a:r>
              <a:rPr lang="en-US" altLang="zh-CN" dirty="0" err="1"/>
              <a:t>BuySketch</a:t>
            </a:r>
            <a:r>
              <a:rPr lang="zh-TW" altLang="zh-CN" dirty="0"/>
              <a:t>報表</a:t>
            </a:r>
            <a:endParaRPr lang="en-US" altLang="zh-TW" dirty="0">
              <a:latin typeface="微軟正黑體" panose="020B0604030504040204" pitchFamily="34" charset="-120"/>
            </a:endParaRPr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798" y="894656"/>
            <a:ext cx="6934490" cy="51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矩形 7"/>
          <p:cNvSpPr/>
          <p:nvPr/>
        </p:nvSpPr>
        <p:spPr>
          <a:xfrm>
            <a:off x="7236296" y="980728"/>
            <a:ext cx="1619672" cy="10310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zh-TW" altLang="en-US" sz="1500" b="1" dirty="0">
                <a:solidFill>
                  <a:srgbClr val="01377F"/>
                </a:solidFill>
              </a:rPr>
              <a:t>進入報表管理→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zh-TW" altLang="en-US" sz="1500" b="1" dirty="0">
                <a:solidFill>
                  <a:srgbClr val="01377F"/>
                </a:solidFill>
              </a:rPr>
              <a:t>進入業務報表→</a:t>
            </a:r>
            <a:r>
              <a:rPr lang="en-US" altLang="zh-TW" sz="1500" b="1" dirty="0">
                <a:solidFill>
                  <a:srgbClr val="01377F"/>
                </a:solidFill>
              </a:rPr>
              <a:t> [</a:t>
            </a:r>
            <a:r>
              <a:rPr lang="en-US" altLang="zh-CN" sz="1500" b="1" dirty="0">
                <a:solidFill>
                  <a:srgbClr val="01377F"/>
                </a:solidFill>
              </a:rPr>
              <a:t>PR</a:t>
            </a:r>
            <a:r>
              <a:rPr lang="en-US" altLang="zh-TW" sz="1500" b="1" dirty="0">
                <a:solidFill>
                  <a:srgbClr val="01377F"/>
                </a:solidFill>
              </a:rPr>
              <a:t>005]</a:t>
            </a:r>
            <a:r>
              <a:rPr lang="en-US" altLang="zh-CN" sz="1600" dirty="0">
                <a:solidFill>
                  <a:prstClr val="black"/>
                </a:solidFill>
              </a:rPr>
              <a:t> </a:t>
            </a:r>
            <a:r>
              <a:rPr lang="en-US" altLang="zh-CN" sz="1500" b="1" dirty="0" err="1">
                <a:solidFill>
                  <a:srgbClr val="01377F"/>
                </a:solidFill>
              </a:rPr>
              <a:t>BuySketch</a:t>
            </a:r>
            <a:r>
              <a:rPr lang="zh-TW" altLang="zh-CN" sz="1500" b="1" dirty="0">
                <a:solidFill>
                  <a:srgbClr val="01377F"/>
                </a:solidFill>
              </a:rPr>
              <a:t>報表</a:t>
            </a:r>
            <a:endParaRPr lang="en-US" altLang="zh-TW" sz="1500" b="1" dirty="0">
              <a:solidFill>
                <a:srgbClr val="01377F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97566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71500" indent="-571500"/>
            <a:r>
              <a:rPr lang="en-US" altLang="zh-CN" dirty="0" err="1"/>
              <a:t>BuySketch</a:t>
            </a:r>
            <a:r>
              <a:rPr lang="zh-TW" altLang="zh-CN" dirty="0"/>
              <a:t>報</a:t>
            </a:r>
            <a:r>
              <a:rPr lang="zh-TW" altLang="zh-CN" dirty="0" smtClean="0"/>
              <a:t>表</a:t>
            </a:r>
            <a:r>
              <a:rPr lang="en-US" altLang="zh-CN" dirty="0" smtClean="0"/>
              <a:t>--</a:t>
            </a:r>
            <a:r>
              <a:rPr lang="zh-CN" altLang="en-US" dirty="0"/>
              <a:t>查詢</a:t>
            </a:r>
            <a:endParaRPr lang="en-US" altLang="zh-TW" dirty="0">
              <a:latin typeface="微軟正黑體" panose="020B0604030504040204" pitchFamily="34" charset="-12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092280" y="836712"/>
            <a:ext cx="2123728" cy="20467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zh-CN" altLang="en-US" sz="1500" b="1" dirty="0">
                <a:solidFill>
                  <a:srgbClr val="01377F"/>
                </a:solidFill>
              </a:rPr>
              <a:t>输入查询条件</a:t>
            </a:r>
            <a:endParaRPr lang="en-US" altLang="zh-CN" sz="1500" b="1" dirty="0">
              <a:solidFill>
                <a:srgbClr val="01377F"/>
              </a:solidFill>
            </a:endParaRPr>
          </a:p>
          <a:p>
            <a:pPr>
              <a:spcBef>
                <a:spcPct val="20000"/>
              </a:spcBef>
              <a:defRPr/>
            </a:pPr>
            <a:r>
              <a:rPr lang="zh-CN" altLang="en-US" sz="1500" b="1" dirty="0">
                <a:solidFill>
                  <a:srgbClr val="01377F"/>
                </a:solidFill>
              </a:rPr>
              <a:t>（以下栏位必填）</a:t>
            </a:r>
            <a:endParaRPr lang="en-US" altLang="zh-CN" sz="1500" b="1" dirty="0">
              <a:solidFill>
                <a:srgbClr val="01377F"/>
              </a:solidFill>
            </a:endParaRPr>
          </a:p>
          <a:p>
            <a:r>
              <a:rPr lang="zh-TW" altLang="zh-CN" sz="1500" b="1" u="sng" dirty="0">
                <a:solidFill>
                  <a:srgbClr val="01377F"/>
                </a:solidFill>
                <a:uFill>
                  <a:solidFill>
                    <a:srgbClr val="FF0000"/>
                  </a:solidFill>
                </a:uFill>
              </a:rPr>
              <a:t>最終客戶</a:t>
            </a:r>
            <a:r>
              <a:rPr lang="zh-TW" altLang="zh-CN" sz="1500" b="1" dirty="0">
                <a:solidFill>
                  <a:srgbClr val="01377F"/>
                </a:solidFill>
              </a:rPr>
              <a:t>：選擇客戶，按</a:t>
            </a:r>
            <a:r>
              <a:rPr lang="en-US" altLang="zh-CN" sz="1500" b="1" dirty="0">
                <a:solidFill>
                  <a:srgbClr val="01377F"/>
                </a:solidFill>
              </a:rPr>
              <a:t>F9</a:t>
            </a:r>
            <a:r>
              <a:rPr lang="zh-TW" altLang="zh-CN" sz="1500" b="1" dirty="0">
                <a:solidFill>
                  <a:srgbClr val="01377F"/>
                </a:solidFill>
              </a:rPr>
              <a:t>可查詢客戶編碼及客戶名稱。</a:t>
            </a:r>
            <a:endParaRPr lang="zh-CN" altLang="zh-CN" sz="1500" b="1" dirty="0">
              <a:solidFill>
                <a:srgbClr val="01377F"/>
              </a:solidFill>
            </a:endParaRPr>
          </a:p>
          <a:p>
            <a:r>
              <a:rPr lang="zh-TW" altLang="zh-CN" sz="1500" b="1" u="sng" dirty="0">
                <a:solidFill>
                  <a:srgbClr val="01377F"/>
                </a:solidFill>
                <a:uFill>
                  <a:solidFill>
                    <a:srgbClr val="FF0000"/>
                  </a:solidFill>
                </a:uFill>
              </a:rPr>
              <a:t>生產地</a:t>
            </a:r>
            <a:r>
              <a:rPr lang="zh-TW" altLang="zh-CN" sz="1500" b="1" dirty="0">
                <a:solidFill>
                  <a:srgbClr val="01377F"/>
                </a:solidFill>
              </a:rPr>
              <a:t>：選擇生產地。</a:t>
            </a:r>
            <a:endParaRPr lang="zh-CN" altLang="zh-CN" sz="1500" b="1" dirty="0">
              <a:solidFill>
                <a:srgbClr val="01377F"/>
              </a:solidFill>
            </a:endParaRPr>
          </a:p>
          <a:p>
            <a:r>
              <a:rPr lang="en-US" altLang="zh-CN" sz="1600" dirty="0">
                <a:solidFill>
                  <a:prstClr val="black"/>
                </a:solidFill>
              </a:rPr>
              <a:t> </a:t>
            </a:r>
            <a:endParaRPr lang="zh-CN" altLang="zh-CN" sz="1600" dirty="0">
              <a:solidFill>
                <a:prstClr val="black"/>
              </a:solidFill>
            </a:endParaRPr>
          </a:p>
          <a:p>
            <a:pPr>
              <a:spcBef>
                <a:spcPct val="20000"/>
              </a:spcBef>
              <a:defRPr/>
            </a:pPr>
            <a:r>
              <a:rPr lang="zh-CN" altLang="en-US" sz="1500" b="1" dirty="0">
                <a:solidFill>
                  <a:srgbClr val="01377F"/>
                </a:solidFill>
              </a:rPr>
              <a:t>点击       按钮进行查询</a:t>
            </a:r>
            <a:endParaRPr lang="en-US" altLang="zh-TW" sz="1500" b="1" dirty="0">
              <a:solidFill>
                <a:srgbClr val="01377F"/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933" y="828556"/>
            <a:ext cx="6934490" cy="51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2595995"/>
            <a:ext cx="25717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980598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err="1"/>
              <a:t>BuySketch</a:t>
            </a:r>
            <a:r>
              <a:rPr lang="zh-TW" altLang="zh-CN" dirty="0"/>
              <a:t>報</a:t>
            </a:r>
            <a:r>
              <a:rPr lang="zh-TW" altLang="zh-CN" dirty="0" smtClean="0"/>
              <a:t>表</a:t>
            </a:r>
            <a:r>
              <a:rPr lang="en-US" altLang="zh-TW" dirty="0" smtClean="0"/>
              <a:t>--</a:t>
            </a:r>
            <a:r>
              <a:rPr lang="zh-CN" altLang="en-US" dirty="0"/>
              <a:t>導出</a:t>
            </a:r>
            <a:endParaRPr lang="zh-TW" altLang="en-US" dirty="0"/>
          </a:p>
        </p:txBody>
      </p:sp>
      <p:sp>
        <p:nvSpPr>
          <p:cNvPr id="7" name="矩形 6"/>
          <p:cNvSpPr/>
          <p:nvPr/>
        </p:nvSpPr>
        <p:spPr>
          <a:xfrm>
            <a:off x="6948264" y="692696"/>
            <a:ext cx="2195736" cy="309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1500" b="1" dirty="0">
                <a:solidFill>
                  <a:srgbClr val="01377F"/>
                </a:solidFill>
              </a:rPr>
              <a:t>根据查询结果导出数据</a:t>
            </a:r>
            <a:endParaRPr lang="en-US" altLang="zh-CN" sz="1500" b="1" dirty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FF0000"/>
              </a:solidFill>
            </a:endParaRPr>
          </a:p>
          <a:p>
            <a:r>
              <a:rPr lang="zh-TW" altLang="zh-CN" sz="1500" b="1" dirty="0">
                <a:solidFill>
                  <a:srgbClr val="FF0000"/>
                </a:solidFill>
              </a:rPr>
              <a:t>註：若訂單無維護下</a:t>
            </a:r>
            <a:r>
              <a:rPr lang="en-US" altLang="zh-CN" sz="1500" b="1" dirty="0">
                <a:solidFill>
                  <a:srgbClr val="FF0000"/>
                </a:solidFill>
              </a:rPr>
              <a:t>Buy</a:t>
            </a:r>
            <a:r>
              <a:rPr lang="zh-TW" altLang="zh-CN" sz="1500" b="1" dirty="0">
                <a:solidFill>
                  <a:srgbClr val="FF0000"/>
                </a:solidFill>
              </a:rPr>
              <a:t>訊息欄位，不提供報表導出</a:t>
            </a:r>
            <a:endParaRPr lang="zh-CN" altLang="zh-CN" sz="1500" b="1" dirty="0">
              <a:solidFill>
                <a:srgbClr val="FF0000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r>
              <a:rPr lang="zh-CN" altLang="en-US" sz="1500" b="1" dirty="0">
                <a:solidFill>
                  <a:srgbClr val="01377F"/>
                </a:solidFill>
              </a:rPr>
              <a:t>选中需要导出的数据</a:t>
            </a:r>
            <a:endParaRPr lang="en-US" altLang="zh-CN" sz="1500" b="1" dirty="0">
              <a:solidFill>
                <a:srgbClr val="01377F"/>
              </a:solidFill>
            </a:endParaRPr>
          </a:p>
          <a:p>
            <a:r>
              <a:rPr lang="zh-CN" altLang="en-US" sz="1500" b="1" dirty="0">
                <a:solidFill>
                  <a:srgbClr val="01377F"/>
                </a:solidFill>
              </a:rPr>
              <a:t>点击         导出按钮</a:t>
            </a:r>
            <a:endParaRPr lang="en-US" altLang="zh-CN" sz="1500" b="1" dirty="0">
              <a:solidFill>
                <a:srgbClr val="01377F"/>
              </a:solidFill>
            </a:endParaRPr>
          </a:p>
          <a:p>
            <a:r>
              <a:rPr lang="en-US" altLang="zh-CN" sz="1500" b="1" dirty="0">
                <a:solidFill>
                  <a:srgbClr val="01377F"/>
                </a:solidFill>
              </a:rPr>
              <a:t>1. </a:t>
            </a:r>
            <a:r>
              <a:rPr lang="zh-CN" altLang="en-US" sz="1500" b="1" dirty="0">
                <a:solidFill>
                  <a:srgbClr val="01377F"/>
                </a:solidFill>
              </a:rPr>
              <a:t>大货报表导出  </a:t>
            </a:r>
            <a:endParaRPr lang="en-US" altLang="zh-CN" sz="1500" b="1" dirty="0">
              <a:solidFill>
                <a:srgbClr val="01377F"/>
              </a:solidFill>
            </a:endParaRPr>
          </a:p>
          <a:p>
            <a:r>
              <a:rPr lang="en-US" altLang="zh-CN" sz="1500" b="1" dirty="0">
                <a:solidFill>
                  <a:srgbClr val="01377F"/>
                </a:solidFill>
              </a:rPr>
              <a:t>                              </a:t>
            </a:r>
          </a:p>
          <a:p>
            <a:endParaRPr lang="en-US" altLang="zh-CN" sz="1500" b="1" dirty="0">
              <a:solidFill>
                <a:srgbClr val="01377F"/>
              </a:solidFill>
            </a:endParaRPr>
          </a:p>
          <a:p>
            <a:r>
              <a:rPr lang="en-US" altLang="zh-CN" sz="1500" b="1" dirty="0">
                <a:solidFill>
                  <a:srgbClr val="01377F"/>
                </a:solidFill>
              </a:rPr>
              <a:t>2. </a:t>
            </a:r>
            <a:r>
              <a:rPr lang="zh-CN" altLang="en-US" sz="1500" b="1" dirty="0">
                <a:solidFill>
                  <a:srgbClr val="01377F"/>
                </a:solidFill>
              </a:rPr>
              <a:t>销样报表导出</a:t>
            </a:r>
            <a:endParaRPr lang="en-US" altLang="zh-CN" sz="1500" b="1" dirty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88" y="764704"/>
            <a:ext cx="6934490" cy="51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178" y="2267694"/>
            <a:ext cx="2476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0377" y="2779764"/>
            <a:ext cx="151447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4420" y="3501008"/>
            <a:ext cx="16002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373319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導出</a:t>
            </a:r>
            <a:r>
              <a:rPr lang="en-US" altLang="zh-TW" dirty="0" smtClean="0"/>
              <a:t>Excel</a:t>
            </a:r>
            <a:r>
              <a:rPr lang="zh-TW" altLang="en-US" dirty="0" smtClean="0"/>
              <a:t>報表</a:t>
            </a:r>
            <a:r>
              <a:rPr lang="en-US" altLang="zh-TW" dirty="0" smtClean="0"/>
              <a:t>1</a:t>
            </a:r>
            <a:r>
              <a:rPr lang="zh-TW" altLang="en-US" dirty="0" smtClean="0"/>
              <a:t> </a:t>
            </a:r>
            <a:r>
              <a:rPr lang="en-US" altLang="zh-TW" dirty="0" smtClean="0"/>
              <a:t>– </a:t>
            </a:r>
            <a:r>
              <a:rPr lang="en-US" altLang="zh-CN" dirty="0" err="1" smtClean="0"/>
              <a:t>BuySketch</a:t>
            </a:r>
            <a:r>
              <a:rPr lang="zh-TW" altLang="en-US" dirty="0"/>
              <a:t>大貨報表導出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732" y="1268760"/>
            <a:ext cx="7239000" cy="344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039989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導出</a:t>
            </a:r>
            <a:r>
              <a:rPr lang="en-US" altLang="zh-TW" dirty="0" smtClean="0"/>
              <a:t>Excel</a:t>
            </a:r>
            <a:r>
              <a:rPr lang="zh-TW" altLang="en-US" dirty="0" smtClean="0"/>
              <a:t>報表</a:t>
            </a:r>
            <a:r>
              <a:rPr lang="en-US" altLang="zh-TW" dirty="0" smtClean="0"/>
              <a:t>2</a:t>
            </a:r>
            <a:r>
              <a:rPr lang="zh-TW" altLang="en-US" dirty="0" smtClean="0"/>
              <a:t> </a:t>
            </a:r>
            <a:r>
              <a:rPr lang="en-US" altLang="zh-TW" dirty="0" smtClean="0"/>
              <a:t>– </a:t>
            </a:r>
            <a:r>
              <a:rPr lang="en-US" altLang="zh-CN" dirty="0" err="1" smtClean="0"/>
              <a:t>BuySketch</a:t>
            </a:r>
            <a:r>
              <a:rPr lang="zh-TW" altLang="en-US" dirty="0"/>
              <a:t>銷樣報表導出</a:t>
            </a: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484784"/>
            <a:ext cx="67437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74973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/>
              <a:t>導出</a:t>
            </a:r>
            <a:r>
              <a:rPr lang="en-US" altLang="zh-TW" dirty="0"/>
              <a:t>Excel</a:t>
            </a:r>
            <a:r>
              <a:rPr lang="zh-TW" altLang="en-US" dirty="0" smtClean="0"/>
              <a:t>報表</a:t>
            </a:r>
            <a:r>
              <a:rPr lang="en-US" altLang="zh-TW" dirty="0" smtClean="0"/>
              <a:t>3</a:t>
            </a:r>
            <a:r>
              <a:rPr lang="zh-TW" altLang="en-US" dirty="0" smtClean="0"/>
              <a:t> </a:t>
            </a:r>
            <a:r>
              <a:rPr lang="en-US" altLang="zh-TW" dirty="0"/>
              <a:t>- </a:t>
            </a:r>
            <a:r>
              <a:rPr lang="en-US" altLang="zh-CN" dirty="0" err="1" smtClean="0"/>
              <a:t>BuySketch</a:t>
            </a:r>
            <a:r>
              <a:rPr lang="zh-CN" altLang="en-US" dirty="0"/>
              <a:t>報表</a:t>
            </a:r>
            <a:r>
              <a:rPr lang="en-US" altLang="zh-CN" dirty="0"/>
              <a:t>-</a:t>
            </a:r>
            <a:r>
              <a:rPr lang="zh-CN" altLang="en-US" dirty="0"/>
              <a:t>詳細</a:t>
            </a:r>
            <a:endParaRPr lang="zh-TW" altLang="en-US" dirty="0"/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1418721"/>
              </p:ext>
            </p:extLst>
          </p:nvPr>
        </p:nvGraphicFramePr>
        <p:xfrm>
          <a:off x="107504" y="1268760"/>
          <a:ext cx="8928991" cy="132428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15717"/>
                <a:gridCol w="1047464"/>
                <a:gridCol w="1047464"/>
                <a:gridCol w="1047464"/>
                <a:gridCol w="1047464"/>
                <a:gridCol w="1047464"/>
                <a:gridCol w="919724"/>
                <a:gridCol w="1456230"/>
              </a:tblGrid>
              <a:tr h="396000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US" altLang="zh-CN" sz="16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BuySketch</a:t>
                      </a:r>
                      <a:r>
                        <a:rPr lang="zh-CN" altLang="en-US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大货报表</a:t>
                      </a:r>
                      <a:r>
                        <a:rPr lang="en-US" altLang="zh-TW" sz="1600" u="none" strike="noStrike" dirty="0" smtClean="0">
                          <a:effectLst/>
                        </a:rPr>
                        <a:t>- </a:t>
                      </a:r>
                      <a:r>
                        <a:rPr lang="zh-TW" altLang="en-US" sz="1600" u="none" strike="noStrike" dirty="0" smtClean="0">
                          <a:effectLst/>
                        </a:rPr>
                        <a:t>詳細欄位名稱</a:t>
                      </a:r>
                      <a:endParaRPr lang="zh-TW" altLang="en-US" sz="1600" b="0" i="0" u="none" strike="noStrike" dirty="0">
                        <a:effectLst/>
                        <a:latin typeface="細明體"/>
                      </a:endParaRPr>
                    </a:p>
                  </a:txBody>
                  <a:tcPr marL="9089" marR="9089" marT="908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zh-TW" altLang="en-US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089" marR="9089" marT="9089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zh-TW" altLang="en-US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089" marR="9089" marT="9089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zh-TW" altLang="en-US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089" marR="9089" marT="9089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zh-TW" altLang="en-US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089" marR="9089" marT="9089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zh-TW" altLang="en-US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089" marR="9089" marT="9089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zh-TW" altLang="en-US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089" marR="9089" marT="9089" marB="0" anchor="b"/>
                </a:tc>
              </a:tr>
              <a:tr h="76472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 smtClean="0">
                          <a:effectLst/>
                        </a:rPr>
                        <a:t>SKETCH /SKETCH </a:t>
                      </a:r>
                      <a:endParaRPr lang="en-US" sz="1600" b="0" i="0" u="none" strike="noStrike" dirty="0">
                        <a:effectLst/>
                        <a:latin typeface="微软雅黑"/>
                      </a:endParaRPr>
                    </a:p>
                  </a:txBody>
                  <a:tcPr marL="9089" marR="9089" marT="908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u="none" strike="noStrike" dirty="0" smtClean="0">
                          <a:effectLst/>
                        </a:rPr>
                        <a:t>信息</a:t>
                      </a:r>
                      <a:r>
                        <a:rPr lang="en-US" altLang="zh-TW" sz="1600" u="none" strike="noStrike" dirty="0" smtClean="0">
                          <a:effectLst/>
                        </a:rPr>
                        <a:t>/</a:t>
                      </a:r>
                      <a:r>
                        <a:rPr lang="en-US" sz="1600" u="none" strike="noStrike" dirty="0" smtClean="0">
                          <a:effectLst/>
                        </a:rPr>
                        <a:t>INFO</a:t>
                      </a:r>
                      <a:endParaRPr lang="en-US" sz="1600" b="0" i="0" u="none" strike="noStrike" dirty="0">
                        <a:effectLst/>
                        <a:latin typeface="微软雅黑"/>
                      </a:endParaRPr>
                    </a:p>
                  </a:txBody>
                  <a:tcPr marL="9089" marR="9089" marT="908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u="none" strike="noStrike" dirty="0" smtClean="0">
                          <a:effectLst/>
                        </a:rPr>
                        <a:t>款式      </a:t>
                      </a:r>
                      <a:r>
                        <a:rPr lang="en-US" altLang="zh-TW" sz="1600" u="none" strike="noStrike" dirty="0" smtClean="0">
                          <a:effectLst/>
                        </a:rPr>
                        <a:t>/</a:t>
                      </a:r>
                      <a:r>
                        <a:rPr lang="en-US" sz="1600" u="none" strike="noStrike" dirty="0" smtClean="0">
                          <a:effectLst/>
                        </a:rPr>
                        <a:t>FET PO</a:t>
                      </a:r>
                      <a:endParaRPr lang="en-US" sz="1600" b="0" i="0" u="none" strike="noStrike" dirty="0">
                        <a:effectLst/>
                        <a:latin typeface="微软雅黑"/>
                      </a:endParaRPr>
                    </a:p>
                  </a:txBody>
                  <a:tcPr marL="9089" marR="9089" marT="908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u="none" strike="noStrike" dirty="0" smtClean="0">
                          <a:effectLst/>
                        </a:rPr>
                        <a:t>交期 </a:t>
                      </a:r>
                      <a:r>
                        <a:rPr lang="en-US" altLang="zh-TW" sz="1600" u="none" strike="noStrike" dirty="0" smtClean="0">
                          <a:effectLst/>
                        </a:rPr>
                        <a:t>/</a:t>
                      </a:r>
                      <a:r>
                        <a:rPr lang="en-US" sz="1600" u="none" strike="noStrike" dirty="0" smtClean="0">
                          <a:effectLst/>
                        </a:rPr>
                        <a:t>Delivery Date</a:t>
                      </a:r>
                      <a:endParaRPr lang="en-US" sz="1600" b="0" i="0" u="none" strike="noStrike" dirty="0">
                        <a:effectLst/>
                        <a:latin typeface="微软雅黑"/>
                      </a:endParaRPr>
                    </a:p>
                  </a:txBody>
                  <a:tcPr marL="9089" marR="9089" marT="908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zh-CN" altLang="en-US" sz="1600" u="none" strike="noStrike" dirty="0" smtClean="0">
                          <a:effectLst/>
                        </a:rPr>
                        <a:t>  平均单价    </a:t>
                      </a:r>
                      <a:r>
                        <a:rPr lang="en-US" altLang="zh-TW" sz="1600" u="none" strike="noStrike" dirty="0" smtClean="0">
                          <a:effectLst/>
                        </a:rPr>
                        <a:t>/</a:t>
                      </a:r>
                      <a:r>
                        <a:rPr lang="en-US" altLang="zh-CN" sz="1600" dirty="0" smtClean="0">
                          <a:effectLst/>
                        </a:rPr>
                        <a:t>Average  Unit Price</a:t>
                      </a:r>
                      <a:endParaRPr lang="en-US" altLang="zh-CN" sz="1600" dirty="0">
                        <a:effectLst/>
                      </a:endParaRPr>
                    </a:p>
                  </a:txBody>
                  <a:tcPr marL="9089" marR="9089" marT="908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u="none" strike="noStrike" dirty="0" smtClean="0">
                          <a:effectLst/>
                        </a:rPr>
                        <a:t>数量</a:t>
                      </a:r>
                      <a:r>
                        <a:rPr lang="en-US" altLang="zh-TW" sz="1600" u="none" strike="noStrike" dirty="0" smtClean="0">
                          <a:effectLst/>
                        </a:rPr>
                        <a:t>/</a:t>
                      </a:r>
                      <a:r>
                        <a:rPr lang="en-US" sz="1600" u="none" strike="noStrike" dirty="0" smtClean="0">
                          <a:effectLst/>
                        </a:rPr>
                        <a:t>Quantity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微软雅黑"/>
                      </a:endParaRPr>
                    </a:p>
                  </a:txBody>
                  <a:tcPr marL="9089" marR="9089" marT="908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zh-CN" altLang="en-US" sz="1600" u="none" strike="noStrike" dirty="0" smtClean="0">
                          <a:effectLst/>
                        </a:rPr>
                        <a:t>总金额</a:t>
                      </a:r>
                      <a:r>
                        <a:rPr lang="en-US" altLang="zh-TW" sz="1600" u="none" strike="noStrike" dirty="0" smtClean="0">
                          <a:effectLst/>
                        </a:rPr>
                        <a:t>/</a:t>
                      </a:r>
                      <a:r>
                        <a:rPr lang="en-US" altLang="zh-CN" sz="1600" dirty="0" smtClean="0">
                          <a:effectLst/>
                        </a:rPr>
                        <a:t>Total amount</a:t>
                      </a:r>
                      <a:endParaRPr lang="en-US" altLang="zh-CN" sz="1600" dirty="0">
                        <a:effectLst/>
                      </a:endParaRPr>
                    </a:p>
                  </a:txBody>
                  <a:tcPr marL="9089" marR="9089" marT="908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u="none" strike="noStrike" dirty="0" smtClean="0">
                          <a:effectLst/>
                        </a:rPr>
                        <a:t>折打</a:t>
                      </a:r>
                      <a:r>
                        <a:rPr lang="en-US" altLang="zh-TW" sz="1600" u="none" strike="noStrike" dirty="0" smtClean="0">
                          <a:effectLst/>
                        </a:rPr>
                        <a:t>/</a:t>
                      </a:r>
                      <a:r>
                        <a:rPr lang="en-US" sz="1600" u="none" strike="noStrike" dirty="0" smtClean="0">
                          <a:effectLst/>
                        </a:rPr>
                        <a:t>Discount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微软雅黑"/>
                      </a:endParaRPr>
                    </a:p>
                  </a:txBody>
                  <a:tcPr marL="9089" marR="9089" marT="908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558">
                <a:tc>
                  <a:txBody>
                    <a:bodyPr/>
                    <a:lstStyle/>
                    <a:p>
                      <a:pPr algn="l" fontAlgn="b"/>
                      <a:endParaRPr lang="zh-TW" altLang="en-US" sz="900" b="0" i="0" u="none" strike="noStrike" dirty="0">
                        <a:effectLst/>
                        <a:latin typeface="Arial"/>
                      </a:endParaRPr>
                    </a:p>
                  </a:txBody>
                  <a:tcPr marL="9089" marR="9089" marT="908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zh-TW" altLang="en-US" sz="900" b="0" i="0" u="none" strike="noStrike">
                        <a:effectLst/>
                        <a:latin typeface="Arial"/>
                      </a:endParaRPr>
                    </a:p>
                  </a:txBody>
                  <a:tcPr marL="9089" marR="9089" marT="908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zh-TW" altLang="en-US" sz="900" b="0" i="0" u="none" strike="noStrike">
                        <a:effectLst/>
                        <a:latin typeface="Arial"/>
                      </a:endParaRPr>
                    </a:p>
                  </a:txBody>
                  <a:tcPr marL="9089" marR="9089" marT="908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zh-TW" altLang="en-US" sz="900" b="0" i="0" u="none" strike="noStrike">
                        <a:effectLst/>
                        <a:latin typeface="Arial"/>
                      </a:endParaRPr>
                    </a:p>
                  </a:txBody>
                  <a:tcPr marL="9089" marR="9089" marT="908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zh-TW" altLang="en-US" sz="900" b="0" i="0" u="none" strike="noStrike">
                        <a:effectLst/>
                        <a:latin typeface="Arial"/>
                      </a:endParaRPr>
                    </a:p>
                  </a:txBody>
                  <a:tcPr marL="9089" marR="9089" marT="908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zh-TW" altLang="en-US" sz="900" b="0" i="0" u="none" strike="noStrike">
                        <a:effectLst/>
                        <a:latin typeface="Arial"/>
                      </a:endParaRPr>
                    </a:p>
                  </a:txBody>
                  <a:tcPr marL="9089" marR="9089" marT="908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zh-TW" altLang="en-US" sz="900" b="0" i="0" u="none" strike="noStrike">
                        <a:effectLst/>
                        <a:latin typeface="Arial"/>
                      </a:endParaRPr>
                    </a:p>
                  </a:txBody>
                  <a:tcPr marL="9089" marR="9089" marT="908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zh-TW" altLang="en-US" sz="900" b="0" i="0" u="none" strike="noStrike" dirty="0">
                        <a:effectLst/>
                        <a:latin typeface="Arial"/>
                      </a:endParaRPr>
                    </a:p>
                  </a:txBody>
                  <a:tcPr marL="9089" marR="9089" marT="908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2933997"/>
              </p:ext>
            </p:extLst>
          </p:nvPr>
        </p:nvGraphicFramePr>
        <p:xfrm>
          <a:off x="827584" y="3284984"/>
          <a:ext cx="7472761" cy="132428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15717"/>
                <a:gridCol w="1047464"/>
                <a:gridCol w="1047464"/>
                <a:gridCol w="1125859"/>
                <a:gridCol w="969069"/>
                <a:gridCol w="1047464"/>
                <a:gridCol w="919724"/>
              </a:tblGrid>
              <a:tr h="396000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n-US" altLang="zh-CN" sz="16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BuySketch</a:t>
                      </a:r>
                      <a:r>
                        <a:rPr lang="zh-CN" altLang="en-US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销样报表</a:t>
                      </a:r>
                      <a:r>
                        <a:rPr lang="en-US" altLang="zh-TW" sz="1600" u="none" strike="noStrike" dirty="0" smtClean="0">
                          <a:effectLst/>
                        </a:rPr>
                        <a:t>- </a:t>
                      </a:r>
                      <a:r>
                        <a:rPr lang="zh-TW" altLang="en-US" sz="1600" u="none" strike="noStrike" dirty="0" smtClean="0">
                          <a:effectLst/>
                        </a:rPr>
                        <a:t>詳細欄位名稱</a:t>
                      </a:r>
                      <a:endParaRPr lang="zh-TW" altLang="en-US" sz="1600" b="0" i="0" u="none" strike="noStrike" dirty="0">
                        <a:effectLst/>
                        <a:latin typeface="細明體"/>
                      </a:endParaRPr>
                    </a:p>
                  </a:txBody>
                  <a:tcPr marL="9089" marR="9089" marT="908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zh-TW" altLang="en-US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089" marR="9089" marT="9089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zh-TW" altLang="en-US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089" marR="9089" marT="9089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zh-TW" altLang="en-US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089" marR="9089" marT="9089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zh-TW" altLang="en-US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089" marR="9089" marT="9089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zh-TW" altLang="en-US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089" marR="9089" marT="9089" marB="0" anchor="b"/>
                </a:tc>
              </a:tr>
              <a:tr h="76472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 smtClean="0">
                          <a:effectLst/>
                        </a:rPr>
                        <a:t>SKETCH /SKETCH </a:t>
                      </a:r>
                      <a:endParaRPr lang="en-US" sz="1600" b="0" i="0" u="none" strike="noStrike" dirty="0">
                        <a:effectLst/>
                        <a:latin typeface="微软雅黑"/>
                      </a:endParaRPr>
                    </a:p>
                  </a:txBody>
                  <a:tcPr marL="9089" marR="9089" marT="908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u="none" strike="noStrike" dirty="0" smtClean="0">
                          <a:effectLst/>
                        </a:rPr>
                        <a:t>信息</a:t>
                      </a:r>
                      <a:r>
                        <a:rPr lang="en-US" altLang="zh-TW" sz="1600" u="none" strike="noStrike" dirty="0" smtClean="0">
                          <a:effectLst/>
                        </a:rPr>
                        <a:t>/</a:t>
                      </a:r>
                      <a:r>
                        <a:rPr lang="en-US" sz="1600" u="none" strike="noStrike" dirty="0" smtClean="0">
                          <a:effectLst/>
                        </a:rPr>
                        <a:t>INFO</a:t>
                      </a:r>
                      <a:endParaRPr lang="en-US" sz="1600" b="0" i="0" u="none" strike="noStrike" dirty="0">
                        <a:effectLst/>
                        <a:latin typeface="微软雅黑"/>
                      </a:endParaRPr>
                    </a:p>
                  </a:txBody>
                  <a:tcPr marL="9089" marR="9089" marT="908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u="none" strike="noStrike" dirty="0" smtClean="0">
                          <a:effectLst/>
                        </a:rPr>
                        <a:t>款式      </a:t>
                      </a:r>
                      <a:r>
                        <a:rPr lang="en-US" altLang="zh-TW" sz="1600" u="none" strike="noStrike" dirty="0" smtClean="0">
                          <a:effectLst/>
                        </a:rPr>
                        <a:t>/</a:t>
                      </a:r>
                      <a:r>
                        <a:rPr lang="en-US" sz="1600" u="none" strike="noStrike" dirty="0" smtClean="0">
                          <a:effectLst/>
                        </a:rPr>
                        <a:t>FET PO</a:t>
                      </a:r>
                      <a:endParaRPr lang="en-US" sz="1600" b="0" i="0" u="none" strike="noStrike" dirty="0">
                        <a:effectLst/>
                        <a:latin typeface="微软雅黑"/>
                      </a:endParaRPr>
                    </a:p>
                  </a:txBody>
                  <a:tcPr marL="9089" marR="9089" marT="908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600" u="none" strike="noStrike" dirty="0" smtClean="0">
                          <a:effectLst/>
                        </a:rPr>
                        <a:t>目的地 </a:t>
                      </a:r>
                      <a:r>
                        <a:rPr lang="en-US" altLang="zh-TW" sz="1600" u="none" strike="noStrike" dirty="0" smtClean="0">
                          <a:effectLst/>
                        </a:rPr>
                        <a:t>/</a:t>
                      </a:r>
                      <a:r>
                        <a:rPr lang="en-US" altLang="zh-CN" sz="1600" dirty="0" smtClean="0">
                          <a:effectLst/>
                        </a:rPr>
                        <a:t>Destination</a:t>
                      </a:r>
                    </a:p>
                    <a:p>
                      <a:pPr algn="ctr" fontAlgn="ctr"/>
                      <a:endParaRPr lang="en-US" sz="1600" b="0" i="0" u="none" strike="noStrike" dirty="0">
                        <a:effectLst/>
                        <a:latin typeface="微软雅黑"/>
                      </a:endParaRPr>
                    </a:p>
                  </a:txBody>
                  <a:tcPr marL="9089" marR="9089" marT="908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zh-CN" altLang="en-US" sz="1600" u="none" strike="noStrike" dirty="0" smtClean="0">
                          <a:effectLst/>
                        </a:rPr>
                        <a:t>  国家</a:t>
                      </a:r>
                      <a:r>
                        <a:rPr lang="en-US" altLang="zh-TW" sz="1600" u="none" strike="noStrike" dirty="0" smtClean="0">
                          <a:effectLst/>
                        </a:rPr>
                        <a:t>/</a:t>
                      </a:r>
                      <a:r>
                        <a:rPr lang="en-US" altLang="zh-CN" sz="1600" u="none" strike="noStrike" dirty="0" smtClean="0">
                          <a:effectLst/>
                        </a:rPr>
                        <a:t>Country</a:t>
                      </a:r>
                      <a:endParaRPr lang="en-US" altLang="zh-CN" sz="1600" dirty="0">
                        <a:effectLst/>
                      </a:endParaRPr>
                    </a:p>
                  </a:txBody>
                  <a:tcPr marL="9089" marR="9089" marT="908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u="none" strike="noStrike" dirty="0" smtClean="0">
                          <a:effectLst/>
                        </a:rPr>
                        <a:t>交期</a:t>
                      </a:r>
                      <a:r>
                        <a:rPr lang="en-US" altLang="zh-TW" sz="1600" u="none" strike="noStrike" dirty="0" smtClean="0">
                          <a:effectLst/>
                        </a:rPr>
                        <a:t>/</a:t>
                      </a:r>
                      <a:r>
                        <a:rPr lang="en-US" sz="1600" u="none" strike="noStrike" dirty="0" smtClean="0">
                          <a:effectLst/>
                        </a:rPr>
                        <a:t>Delivery Date 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微软雅黑"/>
                      </a:endParaRPr>
                    </a:p>
                  </a:txBody>
                  <a:tcPr marL="9089" marR="9089" marT="908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zh-CN" altLang="en-US" sz="1600" u="none" strike="noStrike" dirty="0" smtClean="0">
                          <a:effectLst/>
                        </a:rPr>
                        <a:t>数量</a:t>
                      </a:r>
                      <a:r>
                        <a:rPr lang="en-US" altLang="zh-TW" sz="1600" u="none" strike="noStrike" dirty="0" smtClean="0">
                          <a:effectLst/>
                        </a:rPr>
                        <a:t>/Quantity</a:t>
                      </a:r>
                      <a:endParaRPr lang="en-US" altLang="zh-CN" sz="1600" dirty="0">
                        <a:effectLst/>
                      </a:endParaRPr>
                    </a:p>
                  </a:txBody>
                  <a:tcPr marL="9089" marR="9089" marT="908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558">
                <a:tc>
                  <a:txBody>
                    <a:bodyPr/>
                    <a:lstStyle/>
                    <a:p>
                      <a:pPr algn="l" fontAlgn="b"/>
                      <a:endParaRPr lang="zh-TW" altLang="en-US" sz="900" b="0" i="0" u="none" strike="noStrike" dirty="0">
                        <a:effectLst/>
                        <a:latin typeface="Arial"/>
                      </a:endParaRPr>
                    </a:p>
                  </a:txBody>
                  <a:tcPr marL="9089" marR="9089" marT="908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zh-TW" altLang="en-US" sz="900" b="0" i="0" u="none" strike="noStrike">
                        <a:effectLst/>
                        <a:latin typeface="Arial"/>
                      </a:endParaRPr>
                    </a:p>
                  </a:txBody>
                  <a:tcPr marL="9089" marR="9089" marT="908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zh-TW" altLang="en-US" sz="900" b="0" i="0" u="none" strike="noStrike">
                        <a:effectLst/>
                        <a:latin typeface="Arial"/>
                      </a:endParaRPr>
                    </a:p>
                  </a:txBody>
                  <a:tcPr marL="9089" marR="9089" marT="908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zh-TW" altLang="en-US" sz="900" b="0" i="0" u="none" strike="noStrike">
                        <a:effectLst/>
                        <a:latin typeface="Arial"/>
                      </a:endParaRPr>
                    </a:p>
                  </a:txBody>
                  <a:tcPr marL="9089" marR="9089" marT="908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zh-TW" altLang="en-US" sz="900" b="0" i="0" u="none" strike="noStrike">
                        <a:effectLst/>
                        <a:latin typeface="Arial"/>
                      </a:endParaRPr>
                    </a:p>
                  </a:txBody>
                  <a:tcPr marL="9089" marR="9089" marT="908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zh-TW" altLang="en-US" sz="900" b="0" i="0" u="none" strike="noStrike">
                        <a:effectLst/>
                        <a:latin typeface="Arial"/>
                      </a:endParaRPr>
                    </a:p>
                  </a:txBody>
                  <a:tcPr marL="9089" marR="9089" marT="908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zh-TW" altLang="en-US" sz="900" b="0" i="0" u="none" strike="noStrike" dirty="0">
                        <a:effectLst/>
                        <a:latin typeface="Arial"/>
                      </a:endParaRPr>
                    </a:p>
                  </a:txBody>
                  <a:tcPr marL="9089" marR="9089" marT="908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355551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8"/>
  <p:tag name="ARTICULATE_PROJECT_OPEN" val="1"/>
  <p:tag name="ARTICULATE_REFERENCE_ID" val="ec20a992-6a83-4128-94e4-b602fccc32c9"/>
  <p:tag name="TAG_BACKING_FORM_KEY" val="526094-c:\users\fenc21227\desktop\sop-ppt\06 業務報表\06 業務報表--2 buysketch報表.pptx"/>
  <p:tag name="ARTICULATE_PRESENTER_VERSION" val="7"/>
  <p:tag name="ARTICULATE_USED_PAGE_ORIENTATION" val="1"/>
  <p:tag name="ARTICULATE_USED_PAGE_SIZE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59"/>
  <p:tag name="ARTICULATE_AUDIO_RECORDED" val="1"/>
  <p:tag name="ELAPSEDTIME" val="18.1"/>
  <p:tag name="ARTICULATE_USED_LAYOUT" val="2"/>
  <p:tag name="ANNOTATION_TYPE_1" val="1"/>
  <p:tag name="ANNOTATION_START_1" val="7.1"/>
  <p:tag name="ANNOTATION_END_1" val="11.0"/>
  <p:tag name="ANNOTATION_TOP_1" val="306"/>
  <p:tag name="ANNOTATION_LEFT_1" val="41"/>
  <p:tag name="ANNOTATION_WIDTH_1" val="47"/>
  <p:tag name="ANNOTATION_HEIGHT_1" val="12"/>
  <p:tag name="ANNOTATION_ANIMATION_1" val="2"/>
  <p:tag name="ANNOTATION_ROTATION_1" val="0"/>
  <p:tag name="ANNOTATION_SUB_TYPE_1" val="9"/>
  <p:tag name="ANNOTATION_LOOP_COUNT_1" val="3"/>
  <p:tag name="ANNOTATION_BOX_RADIUS_1" val="5"/>
  <p:tag name="ANNOTATION_SCALE_1" val="0"/>
  <p:tag name="ANNOTATION_BORDER_ALPHA_1" val="100"/>
  <p:tag name="ANNOTATION_BORDER_COLOR_1" val="0"/>
  <p:tag name="ANNOTATION_FILL_COLOR_1" val="255"/>
  <p:tag name="ANNOTATION_FILL_ALPHA_1" val="100"/>
  <p:tag name="ANNOTATION_BORDER_WIDTH_1" val="3"/>
  <p:tag name="ANNOTATION_SLIDE_WIDTH_1" val="960"/>
  <p:tag name="ANNOTATION_SLIDE_HEIGHT_1" val="720"/>
  <p:tag name="ANNOTATION_TYPE_2" val="1"/>
  <p:tag name="ANNOTATION_START_2" val="11.0"/>
  <p:tag name="ANNOTATION_END_2" val="14.6"/>
  <p:tag name="ANNOTATION_TOP_2" val="319"/>
  <p:tag name="ANNOTATION_LEFT_2" val="47"/>
  <p:tag name="ANNOTATION_WIDTH_2" val="57"/>
  <p:tag name="ANNOTATION_HEIGHT_2" val="13"/>
  <p:tag name="ANNOTATION_ANIMATION_2" val="2"/>
  <p:tag name="ANNOTATION_ROTATION_2" val="0"/>
  <p:tag name="ANNOTATION_SUB_TYPE_2" val="9"/>
  <p:tag name="ANNOTATION_LOOP_COUNT_2" val="3"/>
  <p:tag name="ANNOTATION_BOX_RADIUS_2" val="5"/>
  <p:tag name="ANNOTATION_SCALE_2" val="0"/>
  <p:tag name="ANNOTATION_BORDER_ALPHA_2" val="100"/>
  <p:tag name="ANNOTATION_BORDER_COLOR_2" val="0"/>
  <p:tag name="ANNOTATION_FILL_COLOR_2" val="255"/>
  <p:tag name="ANNOTATION_FILL_ALPHA_2" val="100"/>
  <p:tag name="ANNOTATION_BORDER_WIDTH_2" val="3"/>
  <p:tag name="ANNOTATION_SLIDE_WIDTH_2" val="960"/>
  <p:tag name="ANNOTATION_SLIDE_HEIGHT_2" val="720"/>
  <p:tag name="ANNOTATION_TYPE_3" val="2"/>
  <p:tag name="ANNOTATION_START_3" val="14.6"/>
  <p:tag name="ANNOTATION_END_3" val="14.6"/>
  <p:tag name="ANNOTATION_TOP_3" val="-61"/>
  <p:tag name="ANNOTATION_LEFT_3" val="-61"/>
  <p:tag name="ANNOTATION_WIDTH_3" val="1082"/>
  <p:tag name="ANNOTATION_HEIGHT_3" val="843"/>
  <p:tag name="ANNOTATION_ANIMATION_3" val="4"/>
  <p:tag name="ANNOTATION_ROTATION_3" val="0"/>
  <p:tag name="ANNOTATION_SUB_TYPE_3" val="11"/>
  <p:tag name="ANNOTATION_LOOP_COUNT_3" val="1"/>
  <p:tag name="ANNOTATION_BOX_RADIUS_3" val="0"/>
  <p:tag name="ANNOTATION_SCALE_3" val="0"/>
  <p:tag name="ANNOTATION_BORDER_ALPHA_3" val="100"/>
  <p:tag name="ANNOTATION_BORDER_COLOR_3" val="16777215"/>
  <p:tag name="ANNOTATION_FILL_COLOR_3" val="855309"/>
  <p:tag name="ANNOTATION_FILL_ALPHA_3" val="50"/>
  <p:tag name="ANNOTATION_BORDER_WIDTH_3" val="2"/>
  <p:tag name="ANNOTATION_SLIDE_WIDTH_3" val="960"/>
  <p:tag name="ANNOTATION_SLIDE_HEIGHT_3" val="720"/>
  <p:tag name="ANNOTATION_TYPE_4" val="2"/>
  <p:tag name="ANNOTATION_START_4" val="14.6"/>
  <p:tag name="ANNOTATION_TOP_4" val="381"/>
  <p:tag name="ANNOTATION_LEFT_4" val="61"/>
  <p:tag name="ANNOTATION_WIDTH_4" val="114"/>
  <p:tag name="ANNOTATION_HEIGHT_4" val="16"/>
  <p:tag name="ANNOTATION_ANIMATION_4" val="4"/>
  <p:tag name="ANNOTATION_ROTATION_4" val="0"/>
  <p:tag name="ANNOTATION_SUB_TYPE_4" val="11"/>
  <p:tag name="ANNOTATION_LOOP_COUNT_4" val="1"/>
  <p:tag name="ANNOTATION_BOX_RADIUS_4" val="5"/>
  <p:tag name="ANNOTATION_SCALE_4" val="0"/>
  <p:tag name="ANNOTATION_BORDER_ALPHA_4" val="100"/>
  <p:tag name="ANNOTATION_BORDER_COLOR_4" val="16777215"/>
  <p:tag name="ANNOTATION_FILL_COLOR_4" val="855309"/>
  <p:tag name="ANNOTATION_FILL_ALPHA_4" val="50"/>
  <p:tag name="ANNOTATION_BORDER_WIDTH_4" val="2"/>
  <p:tag name="ANNOTATION_SLIDE_WIDTH_4" val="960"/>
  <p:tag name="ANNOTATION_SLIDE_HEIGHT_4" val="720"/>
  <p:tag name="ANNOTATION_COUNT" val="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UDIO_ID" val="260"/>
  <p:tag name="ARTICULATE_AUDIO_RECORDED" val="1"/>
  <p:tag name="ELAPSEDTIME" val="15.1"/>
  <p:tag name="ARTICULATE_USED_LAYOUT" val="2"/>
  <p:tag name="ANNOTATION_TYPE_1" val="1"/>
  <p:tag name="ANNOTATION_START_1" val="2.7"/>
  <p:tag name="ANNOTATION_END_1" val="7.1"/>
  <p:tag name="ANNOTATION_TOP_1" val="167"/>
  <p:tag name="ANNOTATION_LEFT_1" val="198"/>
  <p:tag name="ANNOTATION_WIDTH_1" val="525"/>
  <p:tag name="ANNOTATION_HEIGHT_1" val="220"/>
  <p:tag name="ANNOTATION_ANIMATION_1" val="2"/>
  <p:tag name="ANNOTATION_ROTATION_1" val="0"/>
  <p:tag name="ANNOTATION_SUB_TYPE_1" val="9"/>
  <p:tag name="ANNOTATION_LOOP_COUNT_1" val="3"/>
  <p:tag name="ANNOTATION_BOX_RADIUS_1" val="5"/>
  <p:tag name="ANNOTATION_SCALE_1" val="0"/>
  <p:tag name="ANNOTATION_BORDER_ALPHA_1" val="100"/>
  <p:tag name="ANNOTATION_BORDER_COLOR_1" val="0"/>
  <p:tag name="ANNOTATION_FILL_COLOR_1" val="255"/>
  <p:tag name="ANNOTATION_FILL_ALPHA_1" val="100"/>
  <p:tag name="ANNOTATION_BORDER_WIDTH_1" val="3"/>
  <p:tag name="ANNOTATION_SLIDE_WIDTH_1" val="960"/>
  <p:tag name="ANNOTATION_SLIDE_HEIGHT_1" val="720"/>
  <p:tag name="ANNOTATION_TYPE_2" val="0"/>
  <p:tag name="ANNOTATION_START_2" val="7.1"/>
  <p:tag name="ANNOTATION_END_2" val="11.8"/>
  <p:tag name="ANNOTATION_TOP_2" val="152"/>
  <p:tag name="ANNOTATION_LEFT_2" val="202"/>
  <p:tag name="ANNOTATION_WIDTH_2" val="183"/>
  <p:tag name="ANNOTATION_HEIGHT_2" val="183"/>
  <p:tag name="ANNOTATION_ANIMATION_2" val="3"/>
  <p:tag name="ANNOTATION_ROTATION_2" val="270"/>
  <p:tag name="ANNOTATION_SUB_TYPE_2" val="2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683492"/>
  <p:tag name="ANNOTATION_FILL_ALPHA_2" val="100"/>
  <p:tag name="ANNOTATION_BORDER_WIDTH_2" val="3"/>
  <p:tag name="ANNOTATION_SLIDE_WIDTH_2" val="960"/>
  <p:tag name="ANNOTATION_SLIDE_HEIGHT_2" val="720"/>
  <p:tag name="ANNOTATION_TYPE_3" val="1"/>
  <p:tag name="ANNOTATION_START_3" val="11.8"/>
  <p:tag name="ANNOTATION_TOP_3" val="386"/>
  <p:tag name="ANNOTATION_LEFT_3" val="200"/>
  <p:tag name="ANNOTATION_WIDTH_3" val="527"/>
  <p:tag name="ANNOTATION_HEIGHT_3" val="197"/>
  <p:tag name="ANNOTATION_ANIMATION_3" val="2"/>
  <p:tag name="ANNOTATION_ROTATION_3" val="0"/>
  <p:tag name="ANNOTATION_SUB_TYPE_3" val="9"/>
  <p:tag name="ANNOTATION_LOOP_COUNT_3" val="3"/>
  <p:tag name="ANNOTATION_BOX_RADIUS_3" val="5"/>
  <p:tag name="ANNOTATION_SCALE_3" val="0"/>
  <p:tag name="ANNOTATION_BORDER_ALPHA_3" val="100"/>
  <p:tag name="ANNOTATION_BORDER_COLOR_3" val="0"/>
  <p:tag name="ANNOTATION_FILL_COLOR_3" val="255"/>
  <p:tag name="ANNOTATION_FILL_ALPHA_3" val="100"/>
  <p:tag name="ANNOTATION_BORDER_WIDTH_3" val="3"/>
  <p:tag name="ANNOTATION_SLIDE_WIDTH_3" val="960"/>
  <p:tag name="ANNOTATION_SLIDE_HEIGHT_3" val="720"/>
  <p:tag name="ANNOTATION_COUNT" val="3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61"/>
  <p:tag name="ARTICULATE_AUDIO_RECORDED" val="1"/>
  <p:tag name="ELAPSEDTIME" val="12.5"/>
  <p:tag name="ARTICULATE_USED_LAYOUT" val="2"/>
  <p:tag name="ANNOTATION_TYPE_1" val="0"/>
  <p:tag name="ANNOTATION_START_1" val="0.8"/>
  <p:tag name="ANNOTATION_END_1" val="4.8"/>
  <p:tag name="ANNOTATION_TOP_1" val="497"/>
  <p:tag name="ANNOTATION_LEFT_1" val="257"/>
  <p:tag name="ANNOTATION_WIDTH_1" val="183"/>
  <p:tag name="ANNOTATION_HEIGHT_1" val="183"/>
  <p:tag name="ANNOTATION_ANIMATION_1" val="3"/>
  <p:tag name="ANNOTATION_ROTATION_1" val="180"/>
  <p:tag name="ANNOTATION_SUB_TYPE_1" val="2"/>
  <p:tag name="ANNOTATION_LOOP_COUNT_1" val="1"/>
  <p:tag name="ANNOTATION_BOX_RADIUS_1" val="0"/>
  <p:tag name="ANNOTATION_SCALE_1" val="100"/>
  <p:tag name="ANNOTATION_BORDER_ALPHA_1" val="100"/>
  <p:tag name="ANNOTATION_BORDER_COLOR_1" val="16777215"/>
  <p:tag name="ANNOTATION_FILL_COLOR_1" val="683492"/>
  <p:tag name="ANNOTATION_FILL_ALPHA_1" val="100"/>
  <p:tag name="ANNOTATION_BORDER_WIDTH_1" val="3"/>
  <p:tag name="ANNOTATION_SLIDE_WIDTH_1" val="960"/>
  <p:tag name="ANNOTATION_SLIDE_HEIGHT_1" val="720"/>
  <p:tag name="ANNOTATION_TYPE_2" val="0"/>
  <p:tag name="ANNOTATION_START_2" val="4.8"/>
  <p:tag name="ANNOTATION_END_2" val="8.8"/>
  <p:tag name="ANNOTATION_TOP_2" val="145"/>
  <p:tag name="ANNOTATION_LEFT_2" val="224"/>
  <p:tag name="ANNOTATION_WIDTH_2" val="183"/>
  <p:tag name="ANNOTATION_HEIGHT_2" val="183"/>
  <p:tag name="ANNOTATION_ANIMATION_2" val="3"/>
  <p:tag name="ANNOTATION_ROTATION_2" val="180"/>
  <p:tag name="ANNOTATION_SUB_TYPE_2" val="2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683492"/>
  <p:tag name="ANNOTATION_FILL_ALPHA_2" val="100"/>
  <p:tag name="ANNOTATION_BORDER_WIDTH_2" val="3"/>
  <p:tag name="ANNOTATION_SLIDE_WIDTH_2" val="960"/>
  <p:tag name="ANNOTATION_SLIDE_HEIGHT_2" val="720"/>
  <p:tag name="ANNOTATION_TYPE_3" val="1"/>
  <p:tag name="ANNOTATION_START_3" val="8.8"/>
  <p:tag name="ANNOTATION_TOP_3" val="153"/>
  <p:tag name="ANNOTATION_LEFT_3" val="208"/>
  <p:tag name="ANNOTATION_WIDTH_3" val="121"/>
  <p:tag name="ANNOTATION_HEIGHT_3" val="36"/>
  <p:tag name="ANNOTATION_ANIMATION_3" val="2"/>
  <p:tag name="ANNOTATION_ROTATION_3" val="0"/>
  <p:tag name="ANNOTATION_SUB_TYPE_3" val="9"/>
  <p:tag name="ANNOTATION_LOOP_COUNT_3" val="3"/>
  <p:tag name="ANNOTATION_BOX_RADIUS_3" val="5"/>
  <p:tag name="ANNOTATION_SCALE_3" val="0"/>
  <p:tag name="ANNOTATION_BORDER_ALPHA_3" val="100"/>
  <p:tag name="ANNOTATION_BORDER_COLOR_3" val="0"/>
  <p:tag name="ANNOTATION_FILL_COLOR_3" val="255"/>
  <p:tag name="ANNOTATION_FILL_ALPHA_3" val="100"/>
  <p:tag name="ANNOTATION_BORDER_WIDTH_3" val="3"/>
  <p:tag name="ANNOTATION_SLIDE_WIDTH_3" val="960"/>
  <p:tag name="ANNOTATION_SLIDE_HEIGHT_3" val="720"/>
  <p:tag name="ANNOTATION_COUNT" val="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62"/>
  <p:tag name="ARTICULATE_AUDIO_RECORDED" val="1"/>
  <p:tag name="ELAPSEDTIME" val="10"/>
  <p:tag name="ANNOTATION_COUNT" val="0"/>
  <p:tag name="ARTICULATE_USED_LAYOUT" val="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UDIO_ID" val="263"/>
  <p:tag name="ARTICULATE_AUDIO_RECORDED" val="1"/>
  <p:tag name="ELAPSEDTIME" val="8.6"/>
  <p:tag name="ANNOTATION_COUNT" val="0"/>
  <p:tag name="ARTICULATE_USED_LAYOUT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UDIO_ID" val="264"/>
  <p:tag name="ARTICULATE_AUDIO_RECORDED" val="1"/>
  <p:tag name="ELAPSEDTIME" val="9.3"/>
  <p:tag name="ANNOTATION_COUNT" val="0"/>
  <p:tag name="ARTICULATE_USED_LAYOUT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NAV_LEVEL" val="1"/>
  <p:tag name="ARTICULATE_SLIDE_PRESENTER_GUID" val="70d9ab34-2c8a-4a24-aaeb-161d80fb0fe7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NNOTATION_TYPE_1" val="2"/>
  <p:tag name="ANNOTATION_START_1" val="2.6"/>
  <p:tag name="ANNOTATION_END_1" val="2.6"/>
  <p:tag name="ANNOTATION_TOP_1" val="-61"/>
  <p:tag name="ANNOTATION_LEFT_1" val="-61"/>
  <p:tag name="ANNOTATION_WIDTH_1" val="1082"/>
  <p:tag name="ANNOTATION_HEIGHT_1" val="843"/>
  <p:tag name="ANNOTATION_ANIMATION_1" val="4"/>
  <p:tag name="ANNOTATION_ROTATION_1" val="0"/>
  <p:tag name="ANNOTATION_SUB_TYPE_1" val="11"/>
  <p:tag name="ANNOTATION_LOOP_COUNT_1" val="1"/>
  <p:tag name="ANNOTATION_BOX_RADIUS_1" val="0"/>
  <p:tag name="ANNOTATION_SCALE_1" val="0"/>
  <p:tag name="ANNOTATION_BORDER_ALPHA_1" val="100"/>
  <p:tag name="ANNOTATION_BORDER_COLOR_1" val="16777215"/>
  <p:tag name="ANNOTATION_FILL_COLOR_1" val="855309"/>
  <p:tag name="ANNOTATION_FILL_ALPHA_1" val="50"/>
  <p:tag name="ANNOTATION_BORDER_WIDTH_1" val="2"/>
  <p:tag name="ANNOTATION_SLIDE_WIDTH_1" val="960"/>
  <p:tag name="ANNOTATION_SLIDE_HEIGHT_1" val="720"/>
  <p:tag name="ANNOTATION_TYPE_2" val="2"/>
  <p:tag name="ANNOTATION_START_2" val="2.6"/>
  <p:tag name="ANNOTATION_TOP_2" val="91"/>
  <p:tag name="ANNOTATION_LEFT_2" val="19"/>
  <p:tag name="ANNOTATION_WIDTH_2" val="404"/>
  <p:tag name="ANNOTATION_HEIGHT_2" val="105"/>
  <p:tag name="ANNOTATION_ANIMATION_2" val="4"/>
  <p:tag name="ANNOTATION_ROTATION_2" val="0"/>
  <p:tag name="ANNOTATION_SUB_TYPE_2" val="11"/>
  <p:tag name="ANNOTATION_LOOP_COUNT_2" val="1"/>
  <p:tag name="ANNOTATION_BOX_RADIUS_2" val="5"/>
  <p:tag name="ANNOTATION_SCALE_2" val="0"/>
  <p:tag name="ANNOTATION_BORDER_ALPHA_2" val="100"/>
  <p:tag name="ANNOTATION_BORDER_COLOR_2" val="16777215"/>
  <p:tag name="ANNOTATION_FILL_COLOR_2" val="855309"/>
  <p:tag name="ANNOTATION_FILL_ALPHA_2" val="50"/>
  <p:tag name="ANNOTATION_BORDER_WIDTH_2" val="2"/>
  <p:tag name="ANNOTATION_SLIDE_WIDTH_2" val="960"/>
  <p:tag name="ANNOTATION_SLIDE_HEIGHT_2" val="720"/>
  <p:tag name="AUDIO_ID" val="257"/>
  <p:tag name="ARTICULATE_AUDIO_RECORDED" val="1"/>
  <p:tag name="ELAPSEDTIME" val="10.8"/>
  <p:tag name="ANNOTATION_COUNT" val="0"/>
  <p:tag name="ARTICULATE_USED_LAYOUT" val="1"/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ULLET_1" val="8226"/>
  <p:tag name="MARGIN_1" val="0"/>
  <p:tag name="MARGIN_2" val="36"/>
  <p:tag name="MARGIN_3" val="72"/>
  <p:tag name="MARGIN_4" val="108"/>
  <p:tag name="MARGIN_5" val="144"/>
  <p:tag name="FONT_SIZE" val="1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UDIO_ID" val="258"/>
  <p:tag name="ARTICULATE_AUDIO_RECORDED" val="1"/>
  <p:tag name="ELAPSEDTIME" val="45.4"/>
  <p:tag name="ARTICULATE_USED_LAYOUT" val="2"/>
  <p:tag name="ANNOTATION_TYPE_1" val="2"/>
  <p:tag name="ANNOTATION_START_1" val="4.4"/>
  <p:tag name="ANNOTATION_END_1" val="4.4"/>
  <p:tag name="ANNOTATION_TOP_1" val="-61"/>
  <p:tag name="ANNOTATION_LEFT_1" val="-61"/>
  <p:tag name="ANNOTATION_WIDTH_1" val="1082"/>
  <p:tag name="ANNOTATION_HEIGHT_1" val="843"/>
  <p:tag name="ANNOTATION_ANIMATION_1" val="4"/>
  <p:tag name="ANNOTATION_ROTATION_1" val="0"/>
  <p:tag name="ANNOTATION_SUB_TYPE_1" val="11"/>
  <p:tag name="ANNOTATION_LOOP_COUNT_1" val="1"/>
  <p:tag name="ANNOTATION_BOX_RADIUS_1" val="0"/>
  <p:tag name="ANNOTATION_SCALE_1" val="0"/>
  <p:tag name="ANNOTATION_BORDER_ALPHA_1" val="100"/>
  <p:tag name="ANNOTATION_BORDER_COLOR_1" val="16777215"/>
  <p:tag name="ANNOTATION_FILL_COLOR_1" val="855309"/>
  <p:tag name="ANNOTATION_FILL_ALPHA_1" val="50"/>
  <p:tag name="ANNOTATION_BORDER_WIDTH_1" val="2"/>
  <p:tag name="ANNOTATION_SLIDE_WIDTH_1" val="960"/>
  <p:tag name="ANNOTATION_SLIDE_HEIGHT_1" val="720"/>
  <p:tag name="ANNOTATION_TYPE_2" val="2"/>
  <p:tag name="ANNOTATION_START_2" val="4.4"/>
  <p:tag name="ANNOTATION_END_2" val="9.7"/>
  <p:tag name="ANNOTATION_TOP_2" val="172"/>
  <p:tag name="ANNOTATION_LEFT_2" val="33"/>
  <p:tag name="ANNOTATION_WIDTH_2" val="387"/>
  <p:tag name="ANNOTATION_HEIGHT_2" val="54"/>
  <p:tag name="ANNOTATION_ANIMATION_2" val="4"/>
  <p:tag name="ANNOTATION_ROTATION_2" val="0"/>
  <p:tag name="ANNOTATION_SUB_TYPE_2" val="11"/>
  <p:tag name="ANNOTATION_LOOP_COUNT_2" val="1"/>
  <p:tag name="ANNOTATION_BOX_RADIUS_2" val="5"/>
  <p:tag name="ANNOTATION_SCALE_2" val="0"/>
  <p:tag name="ANNOTATION_BORDER_ALPHA_2" val="100"/>
  <p:tag name="ANNOTATION_BORDER_COLOR_2" val="16777215"/>
  <p:tag name="ANNOTATION_FILL_COLOR_2" val="855309"/>
  <p:tag name="ANNOTATION_FILL_ALPHA_2" val="50"/>
  <p:tag name="ANNOTATION_BORDER_WIDTH_2" val="2"/>
  <p:tag name="ANNOTATION_SLIDE_WIDTH_2" val="960"/>
  <p:tag name="ANNOTATION_SLIDE_HEIGHT_2" val="720"/>
  <p:tag name="ANNOTATION_TYPE_3" val="2"/>
  <p:tag name="ANNOTATION_START_3" val="9.7"/>
  <p:tag name="ANNOTATION_END_3" val="9.7"/>
  <p:tag name="ANNOTATION_TOP_3" val="-61"/>
  <p:tag name="ANNOTATION_LEFT_3" val="-61"/>
  <p:tag name="ANNOTATION_WIDTH_3" val="1082"/>
  <p:tag name="ANNOTATION_HEIGHT_3" val="843"/>
  <p:tag name="ANNOTATION_ANIMATION_3" val="4"/>
  <p:tag name="ANNOTATION_ROTATION_3" val="0"/>
  <p:tag name="ANNOTATION_SUB_TYPE_3" val="11"/>
  <p:tag name="ANNOTATION_LOOP_COUNT_3" val="1"/>
  <p:tag name="ANNOTATION_BOX_RADIUS_3" val="0"/>
  <p:tag name="ANNOTATION_SCALE_3" val="0"/>
  <p:tag name="ANNOTATION_BORDER_ALPHA_3" val="100"/>
  <p:tag name="ANNOTATION_BORDER_COLOR_3" val="16777215"/>
  <p:tag name="ANNOTATION_FILL_COLOR_3" val="855309"/>
  <p:tag name="ANNOTATION_FILL_ALPHA_3" val="50"/>
  <p:tag name="ANNOTATION_BORDER_WIDTH_3" val="2"/>
  <p:tag name="ANNOTATION_SLIDE_WIDTH_3" val="960"/>
  <p:tag name="ANNOTATION_SLIDE_HEIGHT_3" val="720"/>
  <p:tag name="ANNOTATION_TYPE_4" val="2"/>
  <p:tag name="ANNOTATION_START_4" val="9.7"/>
  <p:tag name="ANNOTATION_END_4" val="16.3"/>
  <p:tag name="ANNOTATION_TOP_4" val="233"/>
  <p:tag name="ANNOTATION_LEFT_4" val="33"/>
  <p:tag name="ANNOTATION_WIDTH_4" val="619"/>
  <p:tag name="ANNOTATION_HEIGHT_4" val="51"/>
  <p:tag name="ANNOTATION_ANIMATION_4" val="4"/>
  <p:tag name="ANNOTATION_ROTATION_4" val="0"/>
  <p:tag name="ANNOTATION_SUB_TYPE_4" val="11"/>
  <p:tag name="ANNOTATION_LOOP_COUNT_4" val="1"/>
  <p:tag name="ANNOTATION_BOX_RADIUS_4" val="5"/>
  <p:tag name="ANNOTATION_SCALE_4" val="0"/>
  <p:tag name="ANNOTATION_BORDER_ALPHA_4" val="100"/>
  <p:tag name="ANNOTATION_BORDER_COLOR_4" val="16777215"/>
  <p:tag name="ANNOTATION_FILL_COLOR_4" val="855309"/>
  <p:tag name="ANNOTATION_FILL_ALPHA_4" val="50"/>
  <p:tag name="ANNOTATION_BORDER_WIDTH_4" val="2"/>
  <p:tag name="ANNOTATION_SLIDE_WIDTH_4" val="960"/>
  <p:tag name="ANNOTATION_SLIDE_HEIGHT_4" val="720"/>
  <p:tag name="ANNOTATION_TYPE_5" val="2"/>
  <p:tag name="ANNOTATION_START_5" val="16.3"/>
  <p:tag name="ANNOTATION_END_5" val="16.3"/>
  <p:tag name="ANNOTATION_TOP_5" val="-61"/>
  <p:tag name="ANNOTATION_LEFT_5" val="-61"/>
  <p:tag name="ANNOTATION_WIDTH_5" val="1082"/>
  <p:tag name="ANNOTATION_HEIGHT_5" val="843"/>
  <p:tag name="ANNOTATION_ANIMATION_5" val="4"/>
  <p:tag name="ANNOTATION_ROTATION_5" val="0"/>
  <p:tag name="ANNOTATION_SUB_TYPE_5" val="11"/>
  <p:tag name="ANNOTATION_LOOP_COUNT_5" val="1"/>
  <p:tag name="ANNOTATION_BOX_RADIUS_5" val="0"/>
  <p:tag name="ANNOTATION_SCALE_5" val="0"/>
  <p:tag name="ANNOTATION_BORDER_ALPHA_5" val="100"/>
  <p:tag name="ANNOTATION_BORDER_COLOR_5" val="16777215"/>
  <p:tag name="ANNOTATION_FILL_COLOR_5" val="855309"/>
  <p:tag name="ANNOTATION_FILL_ALPHA_5" val="50"/>
  <p:tag name="ANNOTATION_BORDER_WIDTH_5" val="2"/>
  <p:tag name="ANNOTATION_SLIDE_WIDTH_5" val="960"/>
  <p:tag name="ANNOTATION_SLIDE_HEIGHT_5" val="720"/>
  <p:tag name="ANNOTATION_TYPE_6" val="2"/>
  <p:tag name="ANNOTATION_START_6" val="16.3"/>
  <p:tag name="ANNOTATION_END_6" val="25.1"/>
  <p:tag name="ANNOTATION_TOP_6" val="285"/>
  <p:tag name="ANNOTATION_LEFT_6" val="34"/>
  <p:tag name="ANNOTATION_WIDTH_6" val="825"/>
  <p:tag name="ANNOTATION_HEIGHT_6" val="46"/>
  <p:tag name="ANNOTATION_ANIMATION_6" val="4"/>
  <p:tag name="ANNOTATION_ROTATION_6" val="0"/>
  <p:tag name="ANNOTATION_SUB_TYPE_6" val="11"/>
  <p:tag name="ANNOTATION_LOOP_COUNT_6" val="1"/>
  <p:tag name="ANNOTATION_BOX_RADIUS_6" val="5"/>
  <p:tag name="ANNOTATION_SCALE_6" val="0"/>
  <p:tag name="ANNOTATION_BORDER_ALPHA_6" val="100"/>
  <p:tag name="ANNOTATION_BORDER_COLOR_6" val="16777215"/>
  <p:tag name="ANNOTATION_FILL_COLOR_6" val="855309"/>
  <p:tag name="ANNOTATION_FILL_ALPHA_6" val="50"/>
  <p:tag name="ANNOTATION_BORDER_WIDTH_6" val="2"/>
  <p:tag name="ANNOTATION_SLIDE_WIDTH_6" val="960"/>
  <p:tag name="ANNOTATION_SLIDE_HEIGHT_6" val="720"/>
  <p:tag name="ANNOTATION_TYPE_7" val="2"/>
  <p:tag name="ANNOTATION_START_7" val="25.1"/>
  <p:tag name="ANNOTATION_END_7" val="25.1"/>
  <p:tag name="ANNOTATION_TOP_7" val="-61"/>
  <p:tag name="ANNOTATION_LEFT_7" val="-61"/>
  <p:tag name="ANNOTATION_WIDTH_7" val="1082"/>
  <p:tag name="ANNOTATION_HEIGHT_7" val="843"/>
  <p:tag name="ANNOTATION_ANIMATION_7" val="4"/>
  <p:tag name="ANNOTATION_ROTATION_7" val="0"/>
  <p:tag name="ANNOTATION_SUB_TYPE_7" val="11"/>
  <p:tag name="ANNOTATION_LOOP_COUNT_7" val="1"/>
  <p:tag name="ANNOTATION_BOX_RADIUS_7" val="0"/>
  <p:tag name="ANNOTATION_SCALE_7" val="0"/>
  <p:tag name="ANNOTATION_BORDER_ALPHA_7" val="100"/>
  <p:tag name="ANNOTATION_BORDER_COLOR_7" val="16777215"/>
  <p:tag name="ANNOTATION_FILL_COLOR_7" val="855309"/>
  <p:tag name="ANNOTATION_FILL_ALPHA_7" val="50"/>
  <p:tag name="ANNOTATION_BORDER_WIDTH_7" val="2"/>
  <p:tag name="ANNOTATION_SLIDE_WIDTH_7" val="960"/>
  <p:tag name="ANNOTATION_SLIDE_HEIGHT_7" val="720"/>
  <p:tag name="ANNOTATION_TYPE_8" val="2"/>
  <p:tag name="ANNOTATION_START_8" val="25.1"/>
  <p:tag name="ANNOTATION_END_8" val="35.3"/>
  <p:tag name="ANNOTATION_TOP_8" val="339"/>
  <p:tag name="ANNOTATION_LEFT_8" val="34"/>
  <p:tag name="ANNOTATION_WIDTH_8" val="825"/>
  <p:tag name="ANNOTATION_HEIGHT_8" val="51"/>
  <p:tag name="ANNOTATION_ANIMATION_8" val="4"/>
  <p:tag name="ANNOTATION_ROTATION_8" val="0"/>
  <p:tag name="ANNOTATION_SUB_TYPE_8" val="11"/>
  <p:tag name="ANNOTATION_LOOP_COUNT_8" val="1"/>
  <p:tag name="ANNOTATION_BOX_RADIUS_8" val="5"/>
  <p:tag name="ANNOTATION_SCALE_8" val="0"/>
  <p:tag name="ANNOTATION_BORDER_ALPHA_8" val="100"/>
  <p:tag name="ANNOTATION_BORDER_COLOR_8" val="16777215"/>
  <p:tag name="ANNOTATION_FILL_COLOR_8" val="855309"/>
  <p:tag name="ANNOTATION_FILL_ALPHA_8" val="50"/>
  <p:tag name="ANNOTATION_BORDER_WIDTH_8" val="2"/>
  <p:tag name="ANNOTATION_SLIDE_WIDTH_8" val="960"/>
  <p:tag name="ANNOTATION_SLIDE_HEIGHT_8" val="720"/>
  <p:tag name="ANNOTATION_TYPE_9" val="2"/>
  <p:tag name="ANNOTATION_START_9" val="35.3"/>
  <p:tag name="ANNOTATION_END_9" val="35.3"/>
  <p:tag name="ANNOTATION_TOP_9" val="-61"/>
  <p:tag name="ANNOTATION_LEFT_9" val="-61"/>
  <p:tag name="ANNOTATION_WIDTH_9" val="1082"/>
  <p:tag name="ANNOTATION_HEIGHT_9" val="843"/>
  <p:tag name="ANNOTATION_ANIMATION_9" val="4"/>
  <p:tag name="ANNOTATION_ROTATION_9" val="0"/>
  <p:tag name="ANNOTATION_SUB_TYPE_9" val="11"/>
  <p:tag name="ANNOTATION_LOOP_COUNT_9" val="1"/>
  <p:tag name="ANNOTATION_BOX_RADIUS_9" val="0"/>
  <p:tag name="ANNOTATION_SCALE_9" val="0"/>
  <p:tag name="ANNOTATION_BORDER_ALPHA_9" val="100"/>
  <p:tag name="ANNOTATION_BORDER_COLOR_9" val="16777215"/>
  <p:tag name="ANNOTATION_FILL_COLOR_9" val="855309"/>
  <p:tag name="ANNOTATION_FILL_ALPHA_9" val="50"/>
  <p:tag name="ANNOTATION_BORDER_WIDTH_9" val="2"/>
  <p:tag name="ANNOTATION_SLIDE_WIDTH_9" val="960"/>
  <p:tag name="ANNOTATION_SLIDE_HEIGHT_9" val="720"/>
  <p:tag name="ANNOTATION_TYPE_10" val="2"/>
  <p:tag name="ANNOTATION_START_10" val="35.3"/>
  <p:tag name="ANNOTATION_END_10" val="41.5"/>
  <p:tag name="ANNOTATION_TOP_10" val="391"/>
  <p:tag name="ANNOTATION_LEFT_10" val="33"/>
  <p:tag name="ANNOTATION_WIDTH_10" val="447"/>
  <p:tag name="ANNOTATION_HEIGHT_10" val="52"/>
  <p:tag name="ANNOTATION_ANIMATION_10" val="4"/>
  <p:tag name="ANNOTATION_ROTATION_10" val="0"/>
  <p:tag name="ANNOTATION_SUB_TYPE_10" val="11"/>
  <p:tag name="ANNOTATION_LOOP_COUNT_10" val="1"/>
  <p:tag name="ANNOTATION_BOX_RADIUS_10" val="5"/>
  <p:tag name="ANNOTATION_SCALE_10" val="0"/>
  <p:tag name="ANNOTATION_BORDER_ALPHA_10" val="100"/>
  <p:tag name="ANNOTATION_BORDER_COLOR_10" val="16777215"/>
  <p:tag name="ANNOTATION_FILL_COLOR_10" val="855309"/>
  <p:tag name="ANNOTATION_FILL_ALPHA_10" val="50"/>
  <p:tag name="ANNOTATION_BORDER_WIDTH_10" val="2"/>
  <p:tag name="ANNOTATION_SLIDE_WIDTH_10" val="960"/>
  <p:tag name="ANNOTATION_SLIDE_HEIGHT_10" val="720"/>
  <p:tag name="ANNOTATION_TYPE_11" val="2"/>
  <p:tag name="ANNOTATION_START_11" val="41.5"/>
  <p:tag name="ANNOTATION_END_11" val="41.5"/>
  <p:tag name="ANNOTATION_TOP_11" val="-61"/>
  <p:tag name="ANNOTATION_LEFT_11" val="-61"/>
  <p:tag name="ANNOTATION_WIDTH_11" val="1082"/>
  <p:tag name="ANNOTATION_HEIGHT_11" val="843"/>
  <p:tag name="ANNOTATION_ANIMATION_11" val="4"/>
  <p:tag name="ANNOTATION_ROTATION_11" val="0"/>
  <p:tag name="ANNOTATION_SUB_TYPE_11" val="11"/>
  <p:tag name="ANNOTATION_LOOP_COUNT_11" val="1"/>
  <p:tag name="ANNOTATION_BOX_RADIUS_11" val="0"/>
  <p:tag name="ANNOTATION_SCALE_11" val="0"/>
  <p:tag name="ANNOTATION_BORDER_ALPHA_11" val="100"/>
  <p:tag name="ANNOTATION_BORDER_COLOR_11" val="16777215"/>
  <p:tag name="ANNOTATION_FILL_COLOR_11" val="855309"/>
  <p:tag name="ANNOTATION_FILL_ALPHA_11" val="50"/>
  <p:tag name="ANNOTATION_BORDER_WIDTH_11" val="2"/>
  <p:tag name="ANNOTATION_SLIDE_WIDTH_11" val="960"/>
  <p:tag name="ANNOTATION_SLIDE_HEIGHT_11" val="720"/>
  <p:tag name="ANNOTATION_TYPE_12" val="2"/>
  <p:tag name="ANNOTATION_START_12" val="41.5"/>
  <p:tag name="ANNOTATION_TOP_12" val="445"/>
  <p:tag name="ANNOTATION_LEFT_12" val="32"/>
  <p:tag name="ANNOTATION_WIDTH_12" val="283"/>
  <p:tag name="ANNOTATION_HEIGHT_12" val="57"/>
  <p:tag name="ANNOTATION_ANIMATION_12" val="4"/>
  <p:tag name="ANNOTATION_ROTATION_12" val="0"/>
  <p:tag name="ANNOTATION_SUB_TYPE_12" val="11"/>
  <p:tag name="ANNOTATION_LOOP_COUNT_12" val="1"/>
  <p:tag name="ANNOTATION_BOX_RADIUS_12" val="5"/>
  <p:tag name="ANNOTATION_SCALE_12" val="0"/>
  <p:tag name="ANNOTATION_BORDER_ALPHA_12" val="100"/>
  <p:tag name="ANNOTATION_BORDER_COLOR_12" val="16777215"/>
  <p:tag name="ANNOTATION_FILL_COLOR_12" val="855309"/>
  <p:tag name="ANNOTATION_FILL_ALPHA_12" val="50"/>
  <p:tag name="ANNOTATION_BORDER_WIDTH_12" val="2"/>
  <p:tag name="ANNOTATION_SLIDE_WIDTH_12" val="960"/>
  <p:tag name="ANNOTATION_SLIDE_HEIGHT_12" val="720"/>
  <p:tag name="ANNOTATION_COUNT" val="12"/>
</p:tagLst>
</file>

<file path=ppt/theme/theme1.xml><?xml version="1.0" encoding="utf-8"?>
<a:theme xmlns:a="http://schemas.openxmlformats.org/drawingml/2006/main" name="1_Office 佈景主題">
  <a:themeElements>
    <a:clrScheme name="2012/05策略會報告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E9C05"/>
      </a:accent1>
      <a:accent2>
        <a:srgbClr val="348EF8"/>
      </a:accent2>
      <a:accent3>
        <a:srgbClr val="7FC807"/>
      </a:accent3>
      <a:accent4>
        <a:srgbClr val="8CBEFF"/>
      </a:accent4>
      <a:accent5>
        <a:srgbClr val="009800"/>
      </a:accent5>
      <a:accent6>
        <a:srgbClr val="DCDCDC"/>
      </a:accent6>
      <a:hlink>
        <a:srgbClr val="0000FF"/>
      </a:hlink>
      <a:folHlink>
        <a:srgbClr val="800080"/>
      </a:folHlink>
    </a:clrScheme>
    <a:fontScheme name="2012/05策略會報告">
      <a:majorFont>
        <a:latin typeface="Arial"/>
        <a:ea typeface="微軟正黑體"/>
        <a:cs typeface=""/>
      </a:majorFont>
      <a:minorFont>
        <a:latin typeface="Arial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2225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2_Office 佈景主題">
  <a:themeElements>
    <a:clrScheme name="2012/05策略會報告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E9C05"/>
      </a:accent1>
      <a:accent2>
        <a:srgbClr val="348EF8"/>
      </a:accent2>
      <a:accent3>
        <a:srgbClr val="7FC807"/>
      </a:accent3>
      <a:accent4>
        <a:srgbClr val="8CBEFF"/>
      </a:accent4>
      <a:accent5>
        <a:srgbClr val="009800"/>
      </a:accent5>
      <a:accent6>
        <a:srgbClr val="DCDCDC"/>
      </a:accent6>
      <a:hlink>
        <a:srgbClr val="0000FF"/>
      </a:hlink>
      <a:folHlink>
        <a:srgbClr val="800080"/>
      </a:folHlink>
    </a:clrScheme>
    <a:fontScheme name="2012/05策略會報告">
      <a:majorFont>
        <a:latin typeface="Arial"/>
        <a:ea typeface="微軟正黑體"/>
        <a:cs typeface=""/>
      </a:majorFont>
      <a:minorFont>
        <a:latin typeface="Arial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2225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331</Words>
  <Application>Microsoft Office PowerPoint</Application>
  <PresentationFormat>如螢幕大小 (4:3)</PresentationFormat>
  <Paragraphs>61</Paragraphs>
  <Slides>8</Slides>
  <Notes>8</Notes>
  <HiddenSlides>0</HiddenSlides>
  <MMClips>0</MMClips>
  <ScaleCrop>false</ScaleCrop>
  <HeadingPairs>
    <vt:vector size="4" baseType="variant">
      <vt:variant>
        <vt:lpstr>佈景主題</vt:lpstr>
      </vt:variant>
      <vt:variant>
        <vt:i4>2</vt:i4>
      </vt:variant>
      <vt:variant>
        <vt:lpstr>投影片標題</vt:lpstr>
      </vt:variant>
      <vt:variant>
        <vt:i4>8</vt:i4>
      </vt:variant>
    </vt:vector>
  </HeadingPairs>
  <TitlesOfParts>
    <vt:vector size="10" baseType="lpstr">
      <vt:lpstr>1_Office 佈景主題</vt:lpstr>
      <vt:lpstr>2_Office 佈景主題</vt:lpstr>
      <vt:lpstr>AGP系統介紹     –報表管理    -業務報表</vt:lpstr>
      <vt:lpstr>Agenda</vt:lpstr>
      <vt:lpstr>BuySketch報表</vt:lpstr>
      <vt:lpstr>BuySketch報表--查詢</vt:lpstr>
      <vt:lpstr>BuySketch報表--導出</vt:lpstr>
      <vt:lpstr>導出Excel報表1 – BuySketch大貨報表導出</vt:lpstr>
      <vt:lpstr>導出Excel報表2 – BuySketch銷樣報表導出</vt:lpstr>
      <vt:lpstr>導出Excel報表3 - BuySketch報表-詳細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AGP系統介紹     –報表管理    -業務報表</dc:title>
  <dc:creator>fenc21227</dc:creator>
  <cp:lastModifiedBy>fenc21227</cp:lastModifiedBy>
  <cp:revision>9</cp:revision>
  <dcterms:created xsi:type="dcterms:W3CDTF">2015-12-15T08:39:06Z</dcterms:created>
  <dcterms:modified xsi:type="dcterms:W3CDTF">2015-12-15T08:57:56Z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051DC45F-5D1F-47E5-3F7C-3F583F3F0A3F</vt:lpwstr>
  </property>
  <property fmtid="{D5CDD505-2E9C-101B-9397-08002B2CF9AE}" pid="3" name="ArticulatePath">
    <vt:lpwstr>簡報1</vt:lpwstr>
  </property>
  <property fmtid="{D5CDD505-2E9C-101B-9397-08002B2CF9AE}" pid="4" name="ArticulateProjectVersion">
    <vt:lpwstr>7</vt:lpwstr>
  </property>
  <property fmtid="{D5CDD505-2E9C-101B-9397-08002B2CF9AE}" pid="5" name="ArticulateUseProject">
    <vt:lpwstr>1</vt:lpwstr>
  </property>
  <property fmtid="{D5CDD505-2E9C-101B-9397-08002B2CF9AE}" pid="6" name="ArticulateProjectFull">
    <vt:lpwstr>C:\Users\fenc21227\Desktop\SOP-PPT\06 業務報表\06 業務報表--2 BuySketch報表.ppta</vt:lpwstr>
  </property>
</Properties>
</file>