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tags/tag37.xml" ContentType="application/vnd.openxmlformats-officedocument.presentationml.tags+xml"/>
  <Override PartName="/ppt/notesSlides/notesSlide31.xml" ContentType="application/vnd.openxmlformats-officedocument.presentationml.notesSlid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6" r:id="rId2"/>
    <p:sldId id="307" r:id="rId3"/>
    <p:sldId id="277" r:id="rId4"/>
    <p:sldId id="297" r:id="rId5"/>
    <p:sldId id="278" r:id="rId6"/>
    <p:sldId id="279" r:id="rId7"/>
    <p:sldId id="306" r:id="rId8"/>
    <p:sldId id="299" r:id="rId9"/>
    <p:sldId id="280" r:id="rId10"/>
    <p:sldId id="309" r:id="rId11"/>
    <p:sldId id="281" r:id="rId12"/>
    <p:sldId id="298" r:id="rId13"/>
    <p:sldId id="283" r:id="rId14"/>
    <p:sldId id="284" r:id="rId15"/>
    <p:sldId id="300" r:id="rId16"/>
    <p:sldId id="285" r:id="rId17"/>
    <p:sldId id="302" r:id="rId18"/>
    <p:sldId id="303" r:id="rId19"/>
    <p:sldId id="286" r:id="rId20"/>
    <p:sldId id="301" r:id="rId21"/>
    <p:sldId id="287" r:id="rId22"/>
    <p:sldId id="288" r:id="rId23"/>
    <p:sldId id="289" r:id="rId24"/>
    <p:sldId id="290" r:id="rId25"/>
    <p:sldId id="291" r:id="rId26"/>
    <p:sldId id="294" r:id="rId27"/>
    <p:sldId id="292" r:id="rId28"/>
    <p:sldId id="293" r:id="rId29"/>
    <p:sldId id="295" r:id="rId30"/>
    <p:sldId id="304" r:id="rId31"/>
    <p:sldId id="305" r:id="rId32"/>
    <p:sldId id="308" r:id="rId33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52" autoAdjust="0"/>
  </p:normalViewPr>
  <p:slideViewPr>
    <p:cSldViewPr>
      <p:cViewPr>
        <p:scale>
          <a:sx n="77" d="100"/>
          <a:sy n="77" d="100"/>
        </p:scale>
        <p:origin x="-260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1F238-6837-4B99-8C50-47D079A61A8E}" type="datetimeFigureOut">
              <a:rPr lang="zh-TW" altLang="en-US" smtClean="0"/>
              <a:t>2016/3/29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76527-9828-448E-8A31-74906E0804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2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kern="0">
                <a:solidFill>
                  <a:srgbClr val="000000"/>
                </a:solidFill>
                <a:cs typeface="新細明體"/>
              </a:rPr>
              <a:t>以下介紹訂單處理中訂單開立及修改頁面</a:t>
            </a:r>
            <a:r>
              <a:rPr lang="zh-TW" altLang="zh-TW" kern="0" smtClean="0">
                <a:solidFill>
                  <a:srgbClr val="000000"/>
                </a:solidFill>
                <a:cs typeface="新細明體"/>
              </a:rPr>
              <a:t>操作</a:t>
            </a:r>
            <a:endParaRPr lang="zh-TW" altLang="zh-TW" kern="100">
              <a:cs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9767B-0802-4FD6-AC04-04EF487EDC98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8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41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48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08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194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747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193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099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684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498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50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940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464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463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061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783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824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244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301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049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262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94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227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867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377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25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18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02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>
                <a:ea typeface="SimSun"/>
                <a:cs typeface="Calibri"/>
              </a:rPr>
              <a:t>he thong tu dua ra theo thu tu tao don </a:t>
            </a:r>
            <a:endParaRPr lang="en-US" sz="1100">
              <a:ea typeface="SimSu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>
                <a:ea typeface="SimSun"/>
                <a:cs typeface="Calibri"/>
              </a:rPr>
              <a:t>chon fepo confirm de nhap bang </a:t>
            </a:r>
            <a:r>
              <a:rPr lang="en-US" smtClean="0">
                <a:ea typeface="SimSun"/>
                <a:cs typeface="Calibri"/>
              </a:rPr>
              <a:t>tay</a:t>
            </a:r>
            <a:endParaRPr lang="en-US" sz="1100">
              <a:ea typeface="SimSu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3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93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81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81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0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4000" y="2134800"/>
            <a:ext cx="4932000" cy="24120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000" y="4989600"/>
            <a:ext cx="4896000" cy="961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137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67544" y="6675437"/>
            <a:ext cx="2133600" cy="365125"/>
          </a:xfrm>
        </p:spPr>
        <p:txBody>
          <a:bodyPr/>
          <a:lstStyle/>
          <a:p>
            <a:fld id="{81DB10C3-8826-4F70-A79D-8E956717907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C:\Users\fenc21227\AppData\Roaming\Skype\sharonccccc\media_messaging\media_cache_v2\^741DE6F836C770CE707AD603217BC725A9DF8745C099E132C9^pimgpsh_fullsize_dist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6364323"/>
            <a:ext cx="29146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91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8E6-03C4-49B8-BF28-53C0CA27E5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3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846-47A9-492B-8C74-DAD04FDC6C6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9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 sz="2800"/>
            </a:lvl1pPr>
            <a:lvl2pPr>
              <a:buFont typeface="+mj-lt"/>
              <a:buAutoNum type="alphaUcPeriod"/>
              <a:defRPr sz="2400"/>
            </a:lvl2pPr>
            <a:lvl3pPr>
              <a:buFont typeface="+mj-lt"/>
              <a:buAutoNum type="alphaLcPeriod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9D67-9D9D-495F-951C-34769C3EB1C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34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-27384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6064" y="3356992"/>
            <a:ext cx="7772400" cy="1362075"/>
          </a:xfrm>
        </p:spPr>
        <p:txBody>
          <a:bodyPr anchor="b">
            <a:normAutofit/>
          </a:bodyPr>
          <a:lstStyle>
            <a:lvl1pPr algn="r">
              <a:defRPr sz="44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6064" y="18448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C4E6-87E7-4DE8-9CDA-18ECA6A6973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2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78B-FF80-43F4-B7EF-B0CC52AE5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4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0A1-23CC-4587-B5BC-F69BD201708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1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0CAF-E121-4323-9456-6855634E6D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5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32F5-E1A5-4FB1-A21A-340B4D003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A993-F83F-4762-91EB-8B80CADD471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421-320C-4E24-98BE-1C7A9DAB4E5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2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38400" y="169200"/>
            <a:ext cx="8470800" cy="451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8400" y="1198800"/>
            <a:ext cx="8470800" cy="51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996F-AE83-44AA-8E48-F96E791A543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2016/3/29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88806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ea"/>
        <a:buAutoNum type="ea1ChtPeriod"/>
        <a:defRPr sz="3200" b="1" kern="1200">
          <a:solidFill>
            <a:srgbClr val="01377F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lphaU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896544" cy="2825185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AGP system introduction </a:t>
            </a:r>
            <a:r>
              <a:rPr lang="en-US" altLang="zh-TW" sz="44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100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rder management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-Order operation </a:t>
            </a:r>
            <a:endParaRPr lang="zh-TW" altLang="en-US" sz="3200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796136" y="2564904"/>
            <a:ext cx="3240359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ea"/>
              <a:buNone/>
              <a:defRPr sz="2800" b="1" kern="1200">
                <a:solidFill>
                  <a:srgbClr val="0137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Tx/>
              <a:buChar char="-"/>
            </a:pPr>
            <a:r>
              <a:rPr lang="en-US" altLang="zh-TW" sz="1800" dirty="0" smtClean="0">
                <a:solidFill>
                  <a:schemeClr val="bg1"/>
                </a:solidFill>
                <a:latin typeface="微軟正黑體" panose="020B0604030504040204" pitchFamily="34" charset="-120"/>
              </a:rPr>
              <a:t>Create/modify order 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en-US" altLang="zh-TW" sz="1800" dirty="0" smtClean="0">
                <a:latin typeface="微軟正黑體" panose="020B0604030504040204" pitchFamily="34" charset="-120"/>
              </a:rPr>
              <a:t>Search order </a:t>
            </a:r>
            <a:endParaRPr lang="en-US" altLang="zh-TW" sz="1800" dirty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en-US" altLang="zh-TW" sz="1800" dirty="0" smtClean="0">
                <a:latin typeface="微軟正黑體" panose="020B0604030504040204" pitchFamily="34" charset="-120"/>
              </a:rPr>
              <a:t>Modify order unit price</a:t>
            </a:r>
          </a:p>
          <a:p>
            <a:pPr marL="571500" indent="-571500">
              <a:buFontTx/>
              <a:buChar char="-"/>
            </a:pPr>
            <a:r>
              <a:rPr lang="en-US" altLang="zh-TW" sz="1800" dirty="0" smtClean="0">
                <a:latin typeface="微軟正黑體" panose="020B0604030504040204" pitchFamily="34" charset="-120"/>
              </a:rPr>
              <a:t>Modify order final quantity</a:t>
            </a:r>
            <a:endParaRPr lang="en-US" altLang="zh-TW" sz="1800" dirty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en-US" altLang="zh-TW" sz="1800" dirty="0" smtClean="0">
                <a:latin typeface="微軟正黑體" panose="020B0604030504040204" pitchFamily="34" charset="-120"/>
              </a:rPr>
              <a:t>FX unit price confirm</a:t>
            </a:r>
          </a:p>
          <a:p>
            <a:pPr marL="571500" indent="-571500">
              <a:buFontTx/>
              <a:buChar char="-"/>
            </a:pPr>
            <a:r>
              <a:rPr lang="en-US" altLang="zh-TW" sz="1800" dirty="0" smtClean="0">
                <a:latin typeface="微軟正黑體" panose="020B0604030504040204" pitchFamily="34" charset="-120"/>
              </a:rPr>
              <a:t>Add customer PO </a:t>
            </a:r>
            <a:endParaRPr lang="en-US" altLang="zh-TW" sz="1800" dirty="0">
              <a:latin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88224" y="5445224"/>
            <a:ext cx="244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  <a:latin typeface="微軟正黑體"/>
              </a:rPr>
              <a:t>Editor- Irene </a:t>
            </a:r>
            <a:r>
              <a:rPr lang="en-US" altLang="zh-TW" dirty="0" smtClean="0">
                <a:solidFill>
                  <a:srgbClr val="FF00FF"/>
                </a:solidFill>
                <a:latin typeface="微軟正黑體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/>
              </a:rPr>
            </a:br>
            <a:r>
              <a:rPr lang="en-US" altLang="zh-TW" sz="1000" dirty="0" smtClean="0">
                <a:solidFill>
                  <a:srgbClr val="FF00FF"/>
                </a:solidFill>
                <a:latin typeface="微軟正黑體"/>
              </a:rPr>
              <a:t/>
            </a:r>
            <a:br>
              <a:rPr lang="en-US" altLang="zh-TW" sz="1000" dirty="0" smtClean="0">
                <a:solidFill>
                  <a:srgbClr val="FF00FF"/>
                </a:solidFill>
                <a:latin typeface="微軟正黑體"/>
              </a:rPr>
            </a:br>
            <a:r>
              <a:rPr lang="en-US" altLang="zh-TW" dirty="0" smtClean="0">
                <a:solidFill>
                  <a:prstClr val="black"/>
                </a:solidFill>
                <a:latin typeface="微軟正黑體"/>
              </a:rPr>
              <a:t> 2015-12-07</a:t>
            </a:r>
            <a:endParaRPr lang="zh-TW" altLang="en-US" dirty="0">
              <a:solidFill>
                <a:prstClr val="black"/>
              </a:solidFill>
              <a:latin typeface="微軟正黑體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6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Create finish – enter order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6" y="1198563"/>
            <a:ext cx="836982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圖說文字 3"/>
          <p:cNvSpPr/>
          <p:nvPr/>
        </p:nvSpPr>
        <p:spPr>
          <a:xfrm>
            <a:off x="2223459" y="3573016"/>
            <a:ext cx="3240360" cy="1012602"/>
          </a:xfrm>
          <a:prstGeom prst="wedgeRectCallout">
            <a:avLst>
              <a:gd name="adj1" fmla="val 87317"/>
              <a:gd name="adj2" fmla="val 1727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b="1" dirty="0" err="1" smtClean="0"/>
              <a:t>Nếu</a:t>
            </a:r>
            <a:r>
              <a:rPr lang="en-US" altLang="zh-TW" b="1" dirty="0" smtClean="0"/>
              <a:t> lock order, </a:t>
            </a:r>
            <a:r>
              <a:rPr lang="en-US" altLang="zh-TW" b="1" dirty="0" err="1" smtClean="0"/>
              <a:t>chỉ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có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người</a:t>
            </a:r>
            <a:r>
              <a:rPr lang="en-US" altLang="zh-TW" b="1" dirty="0" smtClean="0"/>
              <a:t> Key </a:t>
            </a:r>
            <a:r>
              <a:rPr lang="en-US" altLang="zh-TW" b="1" dirty="0" err="1" smtClean="0"/>
              <a:t>đơn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mới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có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quyền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hạn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tra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và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chỉnh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sửa</a:t>
            </a:r>
            <a:endParaRPr lang="zh-TW" altLang="en-US" b="1" dirty="0"/>
          </a:p>
        </p:txBody>
      </p:sp>
      <p:sp>
        <p:nvSpPr>
          <p:cNvPr id="6" name="矩形圖說文字 5"/>
          <p:cNvSpPr/>
          <p:nvPr/>
        </p:nvSpPr>
        <p:spPr>
          <a:xfrm>
            <a:off x="5868144" y="2276872"/>
            <a:ext cx="2736304" cy="900910"/>
          </a:xfrm>
          <a:prstGeom prst="wedgeRectCallout">
            <a:avLst>
              <a:gd name="adj1" fmla="val 32827"/>
              <a:gd name="adj2" fmla="val 3520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b="1" dirty="0" err="1" smtClean="0"/>
              <a:t>Ko</a:t>
            </a:r>
            <a:r>
              <a:rPr lang="en-US" altLang="zh-TW" b="1" dirty="0" smtClean="0"/>
              <a:t> lock order ,</a:t>
            </a:r>
            <a:r>
              <a:rPr lang="en-US" altLang="zh-TW" b="1" dirty="0" err="1" smtClean="0"/>
              <a:t>bất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cứ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ai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cũng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có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thể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tra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và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chỉnh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sửa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4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New base information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00192" y="692696"/>
            <a:ext cx="284380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01377F"/>
                </a:solidFill>
              </a:rPr>
              <a:t>Base information</a:t>
            </a:r>
            <a:endParaRPr lang="en-US" altLang="zh-CN" sz="12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200" b="1" dirty="0" smtClean="0">
                <a:solidFill>
                  <a:srgbClr val="01377F"/>
                </a:solidFill>
              </a:rPr>
              <a:t>FEPO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ra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。</a:t>
            </a:r>
            <a:endParaRPr lang="en-US" altLang="zh-TW" sz="1200" b="1" dirty="0" smtClean="0">
              <a:solidFill>
                <a:srgbClr val="01377F"/>
              </a:solidFill>
            </a:endParaRPr>
          </a:p>
          <a:p>
            <a:endParaRPr lang="zh-CN" altLang="zh-CN" sz="12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200" b="1" dirty="0" smtClean="0">
                <a:solidFill>
                  <a:srgbClr val="01377F"/>
                </a:solidFill>
              </a:rPr>
              <a:t>Order date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dựa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vào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ngày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nhận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đơn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。</a:t>
            </a:r>
            <a:endParaRPr lang="en-US" altLang="zh-TW" sz="12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zh-CN" altLang="zh-CN" sz="12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200" b="1" dirty="0" smtClean="0">
                <a:solidFill>
                  <a:srgbClr val="01377F"/>
                </a:solidFill>
              </a:rPr>
              <a:t>Mother order NO 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200" b="1" dirty="0" err="1" smtClean="0">
                <a:solidFill>
                  <a:srgbClr val="FF0000"/>
                </a:solidFill>
              </a:rPr>
              <a:t>khi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 PO con </a:t>
            </a:r>
            <a:r>
              <a:rPr lang="en-US" altLang="zh-TW" sz="1200" b="1" dirty="0" err="1" smtClean="0">
                <a:solidFill>
                  <a:srgbClr val="FF0000"/>
                </a:solidFill>
              </a:rPr>
              <a:t>cần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FF0000"/>
                </a:solidFill>
              </a:rPr>
              <a:t>chọn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 PO </a:t>
            </a:r>
            <a:r>
              <a:rPr lang="en-US" altLang="zh-TW" sz="1200" b="1" dirty="0" err="1" smtClean="0">
                <a:solidFill>
                  <a:srgbClr val="FF0000"/>
                </a:solidFill>
              </a:rPr>
              <a:t>mẹ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 </a:t>
            </a:r>
            <a:r>
              <a:rPr lang="zh-TW" altLang="zh-CN" sz="1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</a:rPr>
              <a:t>(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For</a:t>
            </a:r>
            <a:r>
              <a:rPr lang="en-US" altLang="zh-CN" sz="1200" b="1" dirty="0">
                <a:solidFill>
                  <a:srgbClr val="FF0000"/>
                </a:solidFill>
              </a:rPr>
              <a:t> 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planning )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。</a:t>
            </a:r>
            <a:endParaRPr lang="en-US" altLang="zh-TW" sz="12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zh-CN" altLang="zh-CN" sz="12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200" b="1" dirty="0" smtClean="0">
                <a:solidFill>
                  <a:srgbClr val="01377F"/>
                </a:solidFill>
              </a:rPr>
              <a:t>Type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infor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ra.</a:t>
            </a:r>
            <a:endParaRPr lang="zh-CN" altLang="zh-CN" sz="12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200" b="1" dirty="0" smtClean="0">
                <a:solidFill>
                  <a:srgbClr val="01377F"/>
                </a:solidFill>
              </a:rPr>
              <a:t>Order type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200" b="1" dirty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>
                <a:solidFill>
                  <a:srgbClr val="01377F"/>
                </a:solidFill>
              </a:rPr>
              <a:t>hệ</a:t>
            </a:r>
            <a:r>
              <a:rPr lang="en-US" altLang="zh-TW" sz="1200" b="1" dirty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>
                <a:solidFill>
                  <a:srgbClr val="01377F"/>
                </a:solidFill>
              </a:rPr>
              <a:t>thống</a:t>
            </a:r>
            <a:r>
              <a:rPr lang="en-US" altLang="zh-TW" sz="1200" b="1" dirty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>
                <a:solidFill>
                  <a:srgbClr val="01377F"/>
                </a:solidFill>
              </a:rPr>
              <a:t>tự</a:t>
            </a:r>
            <a:r>
              <a:rPr lang="en-US" altLang="zh-TW" sz="1200" b="1" dirty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>
                <a:solidFill>
                  <a:srgbClr val="01377F"/>
                </a:solidFill>
              </a:rPr>
              <a:t>động</a:t>
            </a:r>
            <a:r>
              <a:rPr lang="en-US" altLang="zh-TW" sz="1200" b="1" dirty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>
                <a:solidFill>
                  <a:srgbClr val="01377F"/>
                </a:solidFill>
              </a:rPr>
              <a:t>trích</a:t>
            </a:r>
            <a:r>
              <a:rPr lang="en-US" altLang="zh-TW" sz="1200" b="1" dirty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>
                <a:solidFill>
                  <a:srgbClr val="01377F"/>
                </a:solidFill>
              </a:rPr>
              <a:t>ra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.</a:t>
            </a:r>
            <a:endParaRPr lang="en-US" altLang="zh-TW" sz="12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zh-CN" altLang="zh-CN" sz="12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200" b="1" dirty="0" smtClean="0">
                <a:solidFill>
                  <a:srgbClr val="01377F"/>
                </a:solidFill>
              </a:rPr>
              <a:t>Place of orders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nơi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nhận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đơn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(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đơn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ở VN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VN )</a:t>
            </a:r>
          </a:p>
          <a:p>
            <a:pPr marL="342900" indent="-342900">
              <a:buFont typeface="+mj-lt"/>
              <a:buAutoNum type="arabicPeriod"/>
            </a:pPr>
            <a:endParaRPr lang="en-US" altLang="zh-TW" sz="12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200" b="1" dirty="0" smtClean="0">
                <a:solidFill>
                  <a:srgbClr val="01377F"/>
                </a:solidFill>
              </a:rPr>
              <a:t>Place of production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nơi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sản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xuất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zh-TW" sz="12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200" b="1" dirty="0" smtClean="0">
                <a:solidFill>
                  <a:srgbClr val="01377F"/>
                </a:solidFill>
              </a:rPr>
              <a:t>Place of pay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nơi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nhận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hạng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mục</a:t>
            </a:r>
            <a:endParaRPr lang="en-US" altLang="zh-TW" sz="12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2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200" b="1" dirty="0" smtClean="0">
                <a:solidFill>
                  <a:srgbClr val="01377F"/>
                </a:solidFill>
              </a:rPr>
              <a:t>Destination country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altLang="zh-TW" sz="12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200" b="1" dirty="0" smtClean="0">
                <a:solidFill>
                  <a:srgbClr val="01377F"/>
                </a:solidFill>
              </a:rPr>
              <a:t>Production mode</a:t>
            </a:r>
            <a:r>
              <a:rPr lang="zh-TW" altLang="zh-CN" sz="12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hình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thức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sản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xuất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(ở VN </a:t>
            </a:r>
            <a:r>
              <a:rPr lang="en-US" altLang="zh-TW" sz="12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200" b="1" dirty="0" smtClean="0">
                <a:solidFill>
                  <a:srgbClr val="01377F"/>
                </a:solidFill>
              </a:rPr>
              <a:t> process with import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5" y="836712"/>
            <a:ext cx="6192687" cy="58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8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Adding base </a:t>
            </a:r>
            <a:r>
              <a:rPr lang="en-US" altLang="zh-TW" dirty="0" err="1" smtClean="0"/>
              <a:t>infor</a:t>
            </a:r>
            <a:r>
              <a:rPr lang="en-US" altLang="zh-TW" smtClean="0"/>
              <a:t>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00192" y="692696"/>
            <a:ext cx="284380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Invoice tax rate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invoice tax rate (VN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thuế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đầu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0%)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Sale group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 startAt="10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Salesman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salesman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Maintain person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 startAt="10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End customer code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end customer base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infor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Invoice customer code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chon invoice customer code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Payment customer code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invoice customer code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tích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payment customer code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zh-CN" altLang="en-US" sz="1500" b="1" dirty="0">
              <a:solidFill>
                <a:srgbClr val="01377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619268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6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Adding base </a:t>
            </a:r>
            <a:r>
              <a:rPr lang="en-US" altLang="zh-TW" dirty="0" err="1" smtClean="0"/>
              <a:t>infor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copy order 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00192" y="692696"/>
            <a:ext cx="2843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7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Copy order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smtClean="0">
                <a:solidFill>
                  <a:srgbClr val="FF00FF"/>
                </a:solidFill>
              </a:rPr>
              <a:t/>
            </a:r>
            <a:br>
              <a:rPr lang="en-US" altLang="zh-TW" sz="1500" b="1" dirty="0" smtClean="0">
                <a:solidFill>
                  <a:srgbClr val="FF00FF"/>
                </a:solidFill>
              </a:rPr>
            </a:br>
            <a:r>
              <a:rPr lang="en-US" altLang="zh-TW" sz="1500" b="1" dirty="0" smtClean="0">
                <a:solidFill>
                  <a:srgbClr val="01377F"/>
                </a:solidFill>
              </a:rPr>
              <a:t>17-1 copy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Devsam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hoặcsalesam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từ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PO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mẹ</a:t>
            </a:r>
            <a:r>
              <a:rPr lang="en-US" altLang="zh-TW" sz="1500" b="1" dirty="0" smtClean="0">
                <a:solidFill>
                  <a:srgbClr val="FF00FF"/>
                </a:solidFill>
              </a:rPr>
              <a:t/>
            </a:r>
            <a:br>
              <a:rPr lang="en-US" altLang="zh-TW" sz="1500" b="1" dirty="0" smtClean="0">
                <a:solidFill>
                  <a:srgbClr val="FF00FF"/>
                </a:solidFill>
              </a:rPr>
            </a:br>
            <a:r>
              <a:rPr lang="en-US" altLang="zh-TW" sz="1500" b="1" dirty="0" smtClean="0">
                <a:solidFill>
                  <a:srgbClr val="01377F"/>
                </a:solidFill>
              </a:rPr>
              <a:t>17-2 PO con copy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từ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PO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mẹ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，</a:t>
            </a:r>
            <a:r>
              <a:rPr lang="en-US" altLang="zh-TW" sz="1500" b="1" dirty="0" smtClean="0">
                <a:solidFill>
                  <a:srgbClr val="FF00FF"/>
                </a:solidFill>
              </a:rPr>
              <a:t/>
            </a:r>
            <a:br>
              <a:rPr lang="en-US" altLang="zh-TW" sz="1500" b="1" dirty="0" smtClean="0">
                <a:solidFill>
                  <a:srgbClr val="FF00FF"/>
                </a:solidFill>
              </a:rPr>
            </a:b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    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để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tìm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kiếm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những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ô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cần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copy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thông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tin (base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infor,style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infor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, terms of sale, quantity details, Po detail create )</a:t>
            </a:r>
            <a:endParaRPr lang="en-US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endParaRPr lang="en-US" altLang="zh-CN" sz="1500" b="1" dirty="0" smtClean="0">
              <a:solidFill>
                <a:srgbClr val="FF0000"/>
              </a:solidFill>
            </a:endParaRPr>
          </a:p>
          <a:p>
            <a:r>
              <a:rPr lang="en-US" altLang="zh-CN" sz="1500" b="1" dirty="0" smtClean="0">
                <a:solidFill>
                  <a:srgbClr val="FF0000"/>
                </a:solidFill>
              </a:rPr>
              <a:t>**COMB 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có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thể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copy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，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nhưng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số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lượng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,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đơn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giá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Combo PO 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khách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hàng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ko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FF0000"/>
                </a:solidFill>
              </a:rPr>
              <a:t>thể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 copy.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44824"/>
            <a:ext cx="209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6300"/>
            <a:ext cx="6192689" cy="543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23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Adding base </a:t>
            </a:r>
            <a:r>
              <a:rPr lang="en-US" altLang="zh-TW" dirty="0" err="1" smtClean="0"/>
              <a:t>infor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00192" y="692696"/>
            <a:ext cx="28438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8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original customer style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nếu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copy order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sẽ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Original order No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phân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đơn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Divert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cần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original order (for bulk)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Select picture/ upload picture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ảnh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của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mã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đang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tạo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rồi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upload.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Buy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infor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theo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nguyên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tắc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xuống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đơn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của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khách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hàng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để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thông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tin .</a:t>
            </a:r>
          </a:p>
          <a:p>
            <a:pPr marL="342900" indent="-342900">
              <a:buFont typeface="+mj-lt"/>
              <a:buAutoNum type="arabicPeriod" startAt="18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500" b="1" dirty="0">
                <a:solidFill>
                  <a:srgbClr val="01377F"/>
                </a:solidFill>
              </a:rPr>
              <a:t>Silo#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theo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yue6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cầu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khách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依客戶需求自行輸入。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Garment brand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garment brand.</a:t>
            </a:r>
          </a:p>
          <a:p>
            <a:pPr marL="342900" indent="-342900">
              <a:buFont typeface="+mj-lt"/>
              <a:buAutoNum type="arabicPeriod" startAt="18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Earliest delivery date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điền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earliest delivery date</a:t>
            </a:r>
            <a:endParaRPr lang="zh-CN" altLang="en-US" sz="1500" b="1" dirty="0">
              <a:solidFill>
                <a:srgbClr val="01377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61926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6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Adding base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1377F"/>
                </a:solidFill>
              </a:rPr>
              <a:t>Style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infor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err="1" smtClean="0">
                <a:solidFill>
                  <a:srgbClr val="01377F"/>
                </a:solidFill>
              </a:rPr>
              <a:t>Những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ô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màu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xám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.</a:t>
            </a:r>
          </a:p>
          <a:p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Manufacture type</a:t>
            </a:r>
            <a:r>
              <a:rPr lang="en-US" altLang="zh-TW" sz="1500" b="1" dirty="0">
                <a:solidFill>
                  <a:srgbClr val="01377F"/>
                </a:solidFill>
              </a:rPr>
              <a:t>: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altLang="zh-CN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altLang="zh-CN" sz="1500" b="1" dirty="0">
              <a:solidFill>
                <a:srgbClr val="01377F"/>
              </a:solidFill>
            </a:endParaRPr>
          </a:p>
          <a:p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Style type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style type ,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nếu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là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set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đồ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style type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phải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SET,style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type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tham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khảo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tài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liệu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2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Strategy type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nếu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ở ô Knitting/woven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là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strategy,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cần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strategy type.</a:t>
            </a:r>
          </a:p>
          <a:p>
            <a:pPr marL="342900" indent="-342900">
              <a:buFont typeface="+mj-lt"/>
              <a:buAutoNum type="arabicPeriod" startAt="3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zh-CN" altLang="zh-CN" sz="1500" b="1" dirty="0">
              <a:solidFill>
                <a:srgbClr val="01377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1"/>
            <a:ext cx="6192688" cy="55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71" y="2009793"/>
            <a:ext cx="25336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0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Adding base </a:t>
            </a:r>
            <a:r>
              <a:rPr lang="en-US" altLang="zh-TW" dirty="0" err="1" smtClean="0"/>
              <a:t>infor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Style type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.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Garment unit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garment unit (“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each”chỉ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sử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dụng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Nike).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Man or woman type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8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r>
              <a:rPr lang="en-US" altLang="zh-CN" sz="1500" b="1" dirty="0" smtClean="0">
                <a:solidFill>
                  <a:srgbClr val="01377F"/>
                </a:solidFill>
              </a:rPr>
              <a:t>Long or short type:</a:t>
            </a:r>
            <a:endParaRPr lang="en-US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altLang="zh-CN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altLang="zh-CN" sz="1500" b="1" dirty="0" smtClean="0">
              <a:solidFill>
                <a:srgbClr val="01377F"/>
              </a:solidFill>
            </a:endParaRPr>
          </a:p>
          <a:p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altLang="zh-TW" sz="1500" b="1" dirty="0" smtClean="0">
              <a:solidFill>
                <a:srgbClr val="01377F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612068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21" y="2668532"/>
            <a:ext cx="11334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21" y="4962525"/>
            <a:ext cx="1219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97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Adding base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Collar type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loại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có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cổ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hay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có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cổ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Style name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sau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xong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man or woman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type+long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or short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type+collar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type+style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type,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 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để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style name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English name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tài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liệu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khách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hàng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tên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.</a:t>
            </a:r>
            <a:endParaRPr lang="zh-CN" altLang="zh-CN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endParaRPr lang="en-US" altLang="zh-CN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en-US" altLang="zh-CN" sz="1500" b="1" dirty="0" smtClean="0">
                <a:solidFill>
                  <a:srgbClr val="01377F"/>
                </a:solidFill>
              </a:rPr>
              <a:t>Category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theo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yêu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cầu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khách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hàng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để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.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Convert rate source/ conversion rate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nơi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convert rate ,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Tô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châu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sẽ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do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,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những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nơi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khác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phải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.</a:t>
            </a:r>
          </a:p>
          <a:p>
            <a:pPr marL="342900" indent="-342900">
              <a:buFont typeface="+mj-lt"/>
              <a:buAutoNum type="arabicPeriod" startAt="9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en-US" altLang="zh-CN" sz="1500" b="1" dirty="0">
                <a:solidFill>
                  <a:srgbClr val="01377F"/>
                </a:solidFill>
              </a:rPr>
              <a:t>MSC</a:t>
            </a:r>
            <a:r>
              <a:rPr lang="zh-TW" altLang="zh-CN" sz="1500" b="1" dirty="0">
                <a:solidFill>
                  <a:srgbClr val="01377F"/>
                </a:solidFill>
              </a:rPr>
              <a:t>：輸入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MSC(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目前為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NIKE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使用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)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>
                <a:solidFill>
                  <a:srgbClr val="01377F"/>
                </a:solidFill>
              </a:rPr>
              <a:t>色碼依據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依客戶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選擇</a:t>
            </a:r>
            <a:r>
              <a:rPr lang="zh-TW" altLang="zh-CN" sz="1500" b="1" dirty="0">
                <a:solidFill>
                  <a:srgbClr val="01377F"/>
                </a:solidFill>
              </a:rPr>
              <a:t>色碼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依據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(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顏色組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)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2348880"/>
            <a:ext cx="180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836712"/>
            <a:ext cx="596205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43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參考資料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：款式類別對應的款式大類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896895"/>
              </p:ext>
            </p:extLst>
          </p:nvPr>
        </p:nvGraphicFramePr>
        <p:xfrm>
          <a:off x="1259632" y="764704"/>
          <a:ext cx="6552729" cy="599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546"/>
                <a:gridCol w="1310546"/>
                <a:gridCol w="3931637"/>
              </a:tblGrid>
              <a:tr h="20268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款式大類編碼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款式大類名稱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款式類別名稱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268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01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上衣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背心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上衣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褲子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</a:t>
                      </a:r>
                      <a:r>
                        <a:rPr lang="zh-TW" altLang="en-US" sz="1400" u="none" strike="noStrike">
                          <a:effectLst/>
                        </a:rPr>
                        <a:t>恤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套頭</a:t>
                      </a:r>
                      <a:r>
                        <a:rPr lang="en-US" altLang="zh-TW" sz="1400" u="none" strike="noStrike">
                          <a:effectLst/>
                        </a:rPr>
                        <a:t>/</a:t>
                      </a:r>
                      <a:r>
                        <a:rPr lang="zh-TW" altLang="en-US" sz="1400" u="none" strike="noStrike">
                          <a:effectLst/>
                        </a:rPr>
                        <a:t>半開襟上衣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Polo</a:t>
                      </a:r>
                      <a:r>
                        <a:rPr lang="zh-TW" altLang="en-US" sz="1400" u="none" strike="noStrike">
                          <a:effectLst/>
                        </a:rPr>
                        <a:t>衫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02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褲類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褲裙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洋裝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長褲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短褲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連身裝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裙子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03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睡衣類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平口褲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套裝睡衣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上衣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褲子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套裝睡衣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上衣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裙子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套裝睡衣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上衣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短褲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長褲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套裝睡衣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上衣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長褲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裙子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睡衣</a:t>
                      </a:r>
                      <a:r>
                        <a:rPr lang="en-US" altLang="zh-TW" sz="1400" u="none" strike="noStrike">
                          <a:effectLst/>
                        </a:rPr>
                        <a:t>/</a:t>
                      </a:r>
                      <a:r>
                        <a:rPr lang="zh-TW" altLang="en-US" sz="1400" u="none" strike="noStrike">
                          <a:effectLst/>
                        </a:rPr>
                        <a:t>褲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睡袍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套裝睡衣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睡袍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娃娃裝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>
                          <a:effectLst/>
                        </a:rPr>
                        <a:t>06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襯衫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襯衫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>
                          <a:effectLst/>
                        </a:rPr>
                        <a:t>07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開襟外套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開襟外套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08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其它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衣著附件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套装</a:t>
                      </a:r>
                      <a:r>
                        <a:rPr lang="en-US" altLang="zh-CN" sz="1400" u="none" strike="noStrike">
                          <a:effectLst/>
                        </a:rPr>
                        <a:t>(</a:t>
                      </a:r>
                      <a:r>
                        <a:rPr lang="zh-CN" altLang="en-US" sz="1400" u="none" strike="noStrike">
                          <a:effectLst/>
                        </a:rPr>
                        <a:t>短袖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短裤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束口袋</a:t>
                      </a:r>
                      <a:r>
                        <a:rPr lang="en-US" altLang="zh-CN" sz="1400" u="none" strike="noStrike">
                          <a:effectLst/>
                        </a:rPr>
                        <a:t>)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内衣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套装</a:t>
                      </a:r>
                      <a:r>
                        <a:rPr lang="en-US" altLang="zh-CN" sz="1400" u="none" strike="noStrike">
                          <a:effectLst/>
                        </a:rPr>
                        <a:t>(</a:t>
                      </a:r>
                      <a:r>
                        <a:rPr lang="zh-CN" altLang="en-US" sz="1400" u="none" strike="noStrike">
                          <a:effectLst/>
                        </a:rPr>
                        <a:t>短袖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短裤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束口袋</a:t>
                      </a:r>
                      <a:r>
                        <a:rPr lang="en-US" altLang="zh-CN" sz="1400" u="none" strike="noStrike">
                          <a:effectLst/>
                        </a:rPr>
                        <a:t>)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其他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447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Adding base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- create size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9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Create size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nhấn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nút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tạo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size</a:t>
            </a:r>
            <a:r>
              <a:rPr lang="zh-TW" altLang="en-US" sz="1500" b="1" dirty="0">
                <a:solidFill>
                  <a:srgbClr val="01377F"/>
                </a:solidFill>
              </a:rPr>
              <a:t>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→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vào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đơn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nhóm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size</a:t>
            </a:r>
            <a:r>
              <a:rPr lang="zh-TW" altLang="en-US" sz="1500" b="1" dirty="0">
                <a:solidFill>
                  <a:srgbClr val="01377F"/>
                </a:solidFill>
              </a:rPr>
              <a:t>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→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rồi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những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size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cần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,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xong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nhấn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confirm.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61926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00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Order name </a:t>
            </a:r>
          </a:p>
          <a:p>
            <a:r>
              <a:rPr lang="en-US" altLang="zh-TW" dirty="0" smtClean="0"/>
              <a:t>Order operation</a:t>
            </a:r>
          </a:p>
          <a:p>
            <a:r>
              <a:rPr lang="en-US" altLang="zh-TW" dirty="0" smtClean="0"/>
              <a:t>Add/maintain order base data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Add/maintain style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 (size)</a:t>
            </a:r>
          </a:p>
          <a:p>
            <a:r>
              <a:rPr lang="en-US" altLang="zh-TW" dirty="0" smtClean="0"/>
              <a:t>Add/maintain term of sale </a:t>
            </a:r>
          </a:p>
          <a:p>
            <a:r>
              <a:rPr lang="en-US" altLang="zh-TW" dirty="0" smtClean="0"/>
              <a:t>Add/maintain combo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 (color)</a:t>
            </a:r>
          </a:p>
          <a:p>
            <a:r>
              <a:rPr lang="en-US" altLang="zh-TW" dirty="0" smtClean="0"/>
              <a:t>Add/maintain PO </a:t>
            </a:r>
            <a:r>
              <a:rPr lang="en-US" altLang="zh-TW" dirty="0" err="1" smtClean="0"/>
              <a:t>infor</a:t>
            </a:r>
            <a:endParaRPr lang="en-US" altLang="zh-TW" dirty="0" smtClean="0"/>
          </a:p>
          <a:p>
            <a:r>
              <a:rPr lang="en-US" altLang="zh-TW" dirty="0" smtClean="0"/>
              <a:t>Finish order operation</a:t>
            </a:r>
          </a:p>
          <a:p>
            <a:r>
              <a:rPr lang="en-US" altLang="zh-TW" dirty="0" smtClean="0"/>
              <a:t>Search order </a:t>
            </a:r>
          </a:p>
          <a:p>
            <a:r>
              <a:rPr lang="en-US" altLang="zh-TW" dirty="0" smtClean="0"/>
              <a:t>Extract Excel</a:t>
            </a:r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7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Adding base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– suite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28184" y="692696"/>
            <a:ext cx="284380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0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Suite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infor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style type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là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set ,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suite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infor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,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hiện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thị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thông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tin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hợp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thành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:suite quantity, garment unit, conversion rate.</a:t>
            </a:r>
          </a:p>
          <a:p>
            <a:pPr marL="342900" indent="-342900">
              <a:buFont typeface="+mj-lt"/>
              <a:buAutoNum type="arabicPeriod" startAt="20"/>
            </a:pPr>
            <a:endParaRPr lang="en-US" altLang="zh-TW" sz="1500" b="1" dirty="0" smtClean="0">
              <a:solidFill>
                <a:srgbClr val="01377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58326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Create terms of sale 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00192" y="692696"/>
            <a:ext cx="284380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rgbClr val="01377F"/>
                </a:solidFill>
              </a:rPr>
              <a:t>Terms of sale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FF0000"/>
                </a:solidFill>
              </a:rPr>
              <a:t>Payment term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vào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invoice customer code ,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FF0000"/>
                </a:solidFill>
              </a:rPr>
              <a:t>Trade condition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vào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customer base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infor,hệ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diều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khoản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mậu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dịch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Order exchange rate 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đưa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Exchange rate of company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đưa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Exchange rate of customer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yue6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cầu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khách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hàng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để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vào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。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Order currency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đơn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vị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tiền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tệ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Price tax not inclusive 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khi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combo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và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PO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khách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hàng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đã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đơn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giá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,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sẽ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Price tax inclusive 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>
                <a:solidFill>
                  <a:srgbClr val="01377F"/>
                </a:solidFill>
              </a:rPr>
              <a:t>khi</a:t>
            </a:r>
            <a:r>
              <a:rPr lang="en-US" altLang="zh-TW" sz="1400" b="1" dirty="0">
                <a:solidFill>
                  <a:srgbClr val="01377F"/>
                </a:solidFill>
              </a:rPr>
              <a:t> combo </a:t>
            </a:r>
            <a:r>
              <a:rPr lang="en-US" altLang="zh-TW" sz="1400" b="1" dirty="0" err="1">
                <a:solidFill>
                  <a:srgbClr val="01377F"/>
                </a:solidFill>
              </a:rPr>
              <a:t>và</a:t>
            </a:r>
            <a:r>
              <a:rPr lang="en-US" altLang="zh-TW" sz="1400" b="1" dirty="0">
                <a:solidFill>
                  <a:srgbClr val="01377F"/>
                </a:solidFill>
              </a:rPr>
              <a:t> PO </a:t>
            </a:r>
            <a:r>
              <a:rPr lang="en-US" altLang="zh-TW" sz="1400" b="1" dirty="0" err="1">
                <a:solidFill>
                  <a:srgbClr val="01377F"/>
                </a:solidFill>
              </a:rPr>
              <a:t>khách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hàng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đã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nhập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đơn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giá</a:t>
            </a:r>
            <a:r>
              <a:rPr lang="en-US" altLang="zh-TW" sz="1400" b="1" dirty="0">
                <a:solidFill>
                  <a:srgbClr val="01377F"/>
                </a:solidFill>
              </a:rPr>
              <a:t> ,</a:t>
            </a:r>
            <a:r>
              <a:rPr lang="en-US" altLang="zh-TW" sz="1400" b="1" dirty="0" err="1">
                <a:solidFill>
                  <a:srgbClr val="01377F"/>
                </a:solidFill>
              </a:rPr>
              <a:t>hệ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thống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sẽ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tự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động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trích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ra</a:t>
            </a:r>
            <a:endParaRPr lang="en-US" altLang="zh-TW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Commission customer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theo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yêu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cầu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vào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Commission ratio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căn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cứ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theo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yêu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cầu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tự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nhập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vào</a:t>
            </a:r>
            <a:endParaRPr lang="zh-CN" altLang="en-US" sz="1400" b="1" dirty="0">
              <a:solidFill>
                <a:srgbClr val="01377F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908720"/>
            <a:ext cx="5962054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6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Create combo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796136" y="692696"/>
            <a:ext cx="32127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b="1" dirty="0" err="1" smtClean="0">
                <a:solidFill>
                  <a:srgbClr val="01377F"/>
                </a:solidFill>
              </a:rPr>
              <a:t>Nhấn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chuột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phải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add comb </a:t>
            </a:r>
            <a:endParaRPr lang="zh-CN" altLang="en-US" sz="1500" b="1" dirty="0">
              <a:solidFill>
                <a:srgbClr val="01377F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72008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37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70800" cy="451488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Create combo </a:t>
            </a:r>
            <a:r>
              <a:rPr lang="en-US" altLang="zh-TW" dirty="0" err="1"/>
              <a:t>infor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1377F"/>
                </a:solidFill>
              </a:rPr>
              <a:t>Base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infor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Serial NO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theo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số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lượng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combo ,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500" b="1" dirty="0">
                <a:solidFill>
                  <a:srgbClr val="01377F"/>
                </a:solidFill>
              </a:rPr>
              <a:t>COMB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COMB</a:t>
            </a:r>
            <a:r>
              <a:rPr lang="zh-TW" altLang="zh-CN" sz="1500" b="1" dirty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Main color code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màu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Garment element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thành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phần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vải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.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err="1" smtClean="0">
                <a:solidFill>
                  <a:srgbClr val="01377F"/>
                </a:solidFill>
              </a:rPr>
              <a:t>Phối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số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lượng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,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phối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size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tùy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PO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en-US" altLang="zh-TW" sz="1500" b="1" dirty="0" smtClean="0">
                <a:solidFill>
                  <a:srgbClr val="01377F"/>
                </a:solidFill>
              </a:rPr>
              <a:t>Save continue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sau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sẽ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chuyển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qua ô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thứ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2,tiếp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tục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tạo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cobmo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en-US" altLang="zh-TW" sz="1500" b="1" dirty="0" smtClean="0">
                <a:solidFill>
                  <a:srgbClr val="01377F"/>
                </a:solidFill>
              </a:rPr>
              <a:t>Save close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và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đóng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endParaRPr lang="en-US" altLang="zh-CN" sz="1500" b="1" dirty="0" smtClean="0">
              <a:solidFill>
                <a:srgbClr val="01377F"/>
              </a:solidFill>
            </a:endParaRPr>
          </a:p>
          <a:p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en-US" altLang="zh-TW" sz="1500" b="1" dirty="0" err="1" smtClean="0">
                <a:solidFill>
                  <a:srgbClr val="01377F"/>
                </a:solidFill>
              </a:rPr>
              <a:t>Thông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tin chi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tiết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:</a:t>
            </a:r>
          </a:p>
          <a:p>
            <a:r>
              <a:rPr lang="en-US" altLang="zh-CN" sz="1500" b="1" dirty="0" err="1" smtClean="0">
                <a:solidFill>
                  <a:srgbClr val="01377F"/>
                </a:solidFill>
              </a:rPr>
              <a:t>Số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lượng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và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đơn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giá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của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combo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dẫn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từ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thông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tin customer PO, tai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đây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ko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cần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số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lượng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và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đơn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500" b="1" dirty="0" err="1" smtClean="0">
                <a:solidFill>
                  <a:srgbClr val="01377F"/>
                </a:solidFill>
              </a:rPr>
              <a:t>giá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.</a:t>
            </a:r>
            <a:endParaRPr lang="zh-CN" altLang="en-US" sz="15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6712"/>
            <a:ext cx="5976664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88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Create PO </a:t>
            </a:r>
            <a:r>
              <a:rPr lang="en-US" altLang="zh-TW" dirty="0" err="1" smtClean="0"/>
              <a:t>infor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00192" y="692696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" b="1" dirty="0" err="1" smtClean="0">
                <a:solidFill>
                  <a:srgbClr val="01377F"/>
                </a:solidFill>
              </a:rPr>
              <a:t>Nhấn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chuột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phải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add PO</a:t>
            </a:r>
            <a:endParaRPr lang="zh-CN" altLang="en-US" sz="1500" b="1" dirty="0">
              <a:solidFill>
                <a:srgbClr val="01377F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6295"/>
            <a:ext cx="7592812" cy="537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9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Create PO </a:t>
            </a:r>
            <a:r>
              <a:rPr lang="en-US" altLang="zh-TW" dirty="0" err="1" smtClean="0"/>
              <a:t>infor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rgbClr val="01377F"/>
                </a:solidFill>
              </a:rPr>
              <a:t>Base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infor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Serial NO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theo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số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lượng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PO ,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đồng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ra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Customer style NO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>
                <a:solidFill>
                  <a:srgbClr val="01377F"/>
                </a:solidFill>
              </a:rPr>
              <a:t>hệ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thống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tự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đồng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trích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ra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Destination code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nước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xuất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khẩu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Customer </a:t>
            </a:r>
            <a:r>
              <a:rPr lang="en-US" altLang="zh-CN" sz="1400" b="1" dirty="0" smtClean="0">
                <a:solidFill>
                  <a:srgbClr val="01377F"/>
                </a:solidFill>
              </a:rPr>
              <a:t>PO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PO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khách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hàng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b="1" dirty="0" err="1">
                <a:solidFill>
                  <a:srgbClr val="01377F"/>
                </a:solidFill>
              </a:rPr>
              <a:t>POItem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CN" sz="1400" b="1" dirty="0" err="1" smtClean="0">
                <a:solidFill>
                  <a:srgbClr val="01377F"/>
                </a:solidFill>
              </a:rPr>
              <a:t>POItem</a:t>
            </a:r>
            <a:r>
              <a:rPr lang="zh-TW" altLang="zh-CN" sz="1400" b="1" dirty="0">
                <a:solidFill>
                  <a:srgbClr val="01377F"/>
                </a:solidFill>
              </a:rPr>
              <a:t>。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Delivery date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ngày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xuất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hàng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b="1" dirty="0">
                <a:solidFill>
                  <a:srgbClr val="01377F"/>
                </a:solidFill>
              </a:rPr>
              <a:t>COMB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PO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cần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.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Transport type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loại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hình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vẫn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chuyển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country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.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b="1" dirty="0">
                <a:solidFill>
                  <a:srgbClr val="01377F"/>
                </a:solidFill>
              </a:rPr>
              <a:t>PLANT CODE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hệ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thống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tự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trích</a:t>
            </a:r>
            <a:r>
              <a:rPr lang="en-US" altLang="zh-TW" sz="1400" b="1" dirty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>
                <a:solidFill>
                  <a:srgbClr val="01377F"/>
                </a:solidFill>
              </a:rPr>
              <a:t>ra</a:t>
            </a:r>
            <a:r>
              <a:rPr lang="en-US" altLang="zh-TW" sz="1400" b="1" dirty="0">
                <a:solidFill>
                  <a:srgbClr val="01377F"/>
                </a:solidFill>
              </a:rPr>
              <a:t> .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Packing upper bound/packing low bound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theo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end customer base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infor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,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trích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ra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400" b="1" dirty="0" smtClean="0">
                <a:solidFill>
                  <a:srgbClr val="01377F"/>
                </a:solidFill>
              </a:rPr>
              <a:t>PO_ID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CN" sz="1400" b="1" dirty="0" err="1" smtClean="0">
                <a:solidFill>
                  <a:srgbClr val="01377F"/>
                </a:solidFill>
              </a:rPr>
              <a:t>PO_ID</a:t>
            </a:r>
            <a:r>
              <a:rPr lang="zh-TW" altLang="zh-CN" sz="1400" b="1" dirty="0">
                <a:solidFill>
                  <a:srgbClr val="01377F"/>
                </a:solidFill>
              </a:rPr>
              <a:t>。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port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cảng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。</a:t>
            </a:r>
            <a:endParaRPr lang="zh-CN" altLang="zh-CN" sz="14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b="1" dirty="0">
                <a:solidFill>
                  <a:srgbClr val="01377F"/>
                </a:solidFill>
              </a:rPr>
              <a:t>SHIP TO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nơi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xuất</a:t>
            </a:r>
            <a:r>
              <a:rPr lang="zh-TW" altLang="zh-CN" sz="1400" b="1" dirty="0" smtClean="0">
                <a:solidFill>
                  <a:srgbClr val="01377F"/>
                </a:solidFill>
              </a:rPr>
              <a:t>。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400" b="1" dirty="0" smtClean="0">
                <a:solidFill>
                  <a:srgbClr val="01377F"/>
                </a:solidFill>
              </a:rPr>
              <a:t>Memo 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theo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yêu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cầu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khách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hàng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 .</a:t>
            </a:r>
          </a:p>
          <a:p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1047"/>
            <a:ext cx="6120680" cy="55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0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Create PO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1377F"/>
                </a:solidFill>
              </a:rPr>
              <a:t>Chi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tiết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số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lượng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size: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err="1" smtClean="0">
                <a:solidFill>
                  <a:srgbClr val="01377F"/>
                </a:solidFill>
              </a:rPr>
              <a:t>Phối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số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lượng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số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lượng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err="1" smtClean="0">
                <a:solidFill>
                  <a:srgbClr val="01377F"/>
                </a:solidFill>
              </a:rPr>
              <a:t>Phối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size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số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lượng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của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từng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size,dùng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“-”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để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tách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size, VD:2-5-7,chọn    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hoàn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thành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phối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size.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err="1" smtClean="0">
                <a:solidFill>
                  <a:srgbClr val="01377F"/>
                </a:solidFill>
              </a:rPr>
              <a:t>Số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lượng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số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lượng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.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Price tax not inclusive/price tax inclusive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giá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chưa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tính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thuế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,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hệ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thống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sẽ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tự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động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tính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giá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bao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gồm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thuế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Original price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giá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ban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đầu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.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16386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" y="76470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09" y="2147171"/>
            <a:ext cx="2381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2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Create PO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– </a:t>
            </a:r>
            <a:r>
              <a:rPr lang="en-US" altLang="zh-TW" dirty="0" err="1" smtClean="0"/>
              <a:t>chuyên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dùng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cho</a:t>
            </a:r>
            <a:r>
              <a:rPr lang="en-US" altLang="zh-TW" dirty="0" smtClean="0"/>
              <a:t> NIKE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1377F"/>
                </a:solidFill>
              </a:rPr>
              <a:t>NIKE</a:t>
            </a:r>
            <a:r>
              <a:rPr lang="zh-TW" altLang="en-US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area: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Buy Group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theo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yêu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cầu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Style PO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>
                <a:solidFill>
                  <a:srgbClr val="01377F"/>
                </a:solidFill>
              </a:rPr>
              <a:t>căn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cứ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theo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yêu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cầu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Trade Plant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>
                <a:solidFill>
                  <a:srgbClr val="01377F"/>
                </a:solidFill>
              </a:rPr>
              <a:t>căn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cứ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theo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yêu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cầu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Purchasing Group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>
                <a:solidFill>
                  <a:srgbClr val="01377F"/>
                </a:solidFill>
              </a:rPr>
              <a:t>căn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cứ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theo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yêu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cầu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err="1" smtClean="0">
                <a:solidFill>
                  <a:srgbClr val="01377F"/>
                </a:solidFill>
              </a:rPr>
              <a:t>TradingCo.Po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>
                <a:solidFill>
                  <a:srgbClr val="01377F"/>
                </a:solidFill>
              </a:rPr>
              <a:t>căn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cứ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theo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yêu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cầu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Customer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>
                <a:solidFill>
                  <a:srgbClr val="01377F"/>
                </a:solidFill>
              </a:rPr>
              <a:t>căn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cứ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theo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yêu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cầu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Customer Name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>
                <a:solidFill>
                  <a:srgbClr val="01377F"/>
                </a:solidFill>
              </a:rPr>
              <a:t>căn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cứ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theo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yêu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cầu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Customer PO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>
                <a:solidFill>
                  <a:srgbClr val="01377F"/>
                </a:solidFill>
              </a:rPr>
              <a:t>căn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cứ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theo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yêu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cầu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Customer Country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>
                <a:solidFill>
                  <a:srgbClr val="01377F"/>
                </a:solidFill>
              </a:rPr>
              <a:t>căn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cứ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theo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yêu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>
                <a:solidFill>
                  <a:srgbClr val="01377F"/>
                </a:solidFill>
              </a:rPr>
              <a:t>cầu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SDD Date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ngày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hạn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khách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hàng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thanh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toán</a:t>
            </a:r>
            <a:r>
              <a:rPr lang="en-US" altLang="zh-TW" sz="1500" b="1" dirty="0">
                <a:solidFill>
                  <a:srgbClr val="01377F"/>
                </a:solidFill>
              </a:rPr>
              <a:t>.</a:t>
            </a:r>
            <a:endParaRPr lang="en-US" altLang="zh-TW" sz="1500" b="1" dirty="0" smtClean="0">
              <a:solidFill>
                <a:srgbClr val="01377F"/>
              </a:solidFill>
            </a:endParaRPr>
          </a:p>
        </p:txBody>
      </p:sp>
      <p:pic>
        <p:nvPicPr>
          <p:cNvPr id="15364" name="Picture 4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4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400" dirty="0"/>
              <a:t>Create PO </a:t>
            </a:r>
            <a:r>
              <a:rPr lang="en-US" altLang="zh-TW" sz="2400" dirty="0" err="1"/>
              <a:t>infor</a:t>
            </a:r>
            <a:r>
              <a:rPr lang="en-US" altLang="zh-TW" sz="2400" dirty="0"/>
              <a:t>– </a:t>
            </a:r>
            <a:r>
              <a:rPr lang="en-US" altLang="zh-TW" sz="2400" dirty="0" err="1"/>
              <a:t>chuyên</a:t>
            </a:r>
            <a:r>
              <a:rPr lang="en-US" altLang="zh-TW" sz="2400" dirty="0"/>
              <a:t> </a:t>
            </a:r>
            <a:r>
              <a:rPr lang="en-US" altLang="zh-TW" sz="2400" dirty="0" err="1"/>
              <a:t>dùng</a:t>
            </a:r>
            <a:r>
              <a:rPr lang="en-US" altLang="zh-TW" sz="2400" dirty="0"/>
              <a:t> </a:t>
            </a:r>
            <a:r>
              <a:rPr lang="en-US" altLang="zh-TW" sz="2400" dirty="0" err="1"/>
              <a:t>cho</a:t>
            </a:r>
            <a:r>
              <a:rPr lang="en-US" altLang="zh-TW" sz="2400" dirty="0"/>
              <a:t> NIKE– </a:t>
            </a:r>
            <a:r>
              <a:rPr lang="en-US" altLang="zh-TW" sz="2400" dirty="0" err="1" smtClean="0"/>
              <a:t>Fx</a:t>
            </a:r>
            <a:r>
              <a:rPr lang="en-US" altLang="zh-TW" sz="2400" dirty="0" smtClean="0"/>
              <a:t> price 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1377F"/>
                </a:solidFill>
              </a:rPr>
              <a:t>NIKE area– FX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pirce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en-US" altLang="zh-TW" sz="1500" b="1" dirty="0" err="1" smtClean="0">
                <a:solidFill>
                  <a:srgbClr val="01377F"/>
                </a:solidFill>
              </a:rPr>
              <a:t>Tra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giá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Fx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tai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đây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en-US" altLang="zh-TW" sz="1500" b="1" dirty="0" smtClean="0">
                <a:solidFill>
                  <a:srgbClr val="01377F"/>
                </a:solidFill>
              </a:rPr>
              <a:t>Ps.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Fxprice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trước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xuất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hàng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mới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maintain 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tại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[OD007]FX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，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nếu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chưa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maintain ,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tại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đây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hiện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thị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giá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trị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chính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xác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.</a:t>
            </a:r>
            <a:endParaRPr lang="en-US" altLang="zh-TW" sz="1500" b="1" dirty="0" smtClean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8" y="76470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7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Finish create order 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300192" y="692696"/>
            <a:ext cx="28438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Save continue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sau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trang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này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sẽ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đóng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,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có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thể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tiếp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tục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.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Save close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lưu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và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đóng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trang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submit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sau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khi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xác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nội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dung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của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đơn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,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có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thể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submit.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Close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đóng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trang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.</a:t>
            </a:r>
            <a:endParaRPr lang="zh-CN" altLang="zh-CN" sz="1500" b="1" dirty="0">
              <a:solidFill>
                <a:srgbClr val="01377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Create / modify order 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300192" y="692696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TW" sz="1500" b="1" dirty="0" err="1" smtClean="0">
                <a:solidFill>
                  <a:srgbClr val="01377F"/>
                </a:solidFill>
              </a:rPr>
              <a:t>Đăng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>
                <a:solidFill>
                  <a:srgbClr val="01377F"/>
                </a:solidFill>
              </a:rPr>
              <a:t>order management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→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đăng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order operations→ [OD001] create / modify order 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8" y="764704"/>
            <a:ext cx="627191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7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Search order 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299263" y="679044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sz="1500" b="1" dirty="0" err="1" smtClean="0">
                <a:solidFill>
                  <a:srgbClr val="01377F"/>
                </a:solidFill>
              </a:rPr>
              <a:t>Nhập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điều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kiện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cần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tìm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,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nhấn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nút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58531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7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Export Excel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00192" y="692696"/>
            <a:ext cx="28438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1377F"/>
                </a:solidFill>
              </a:rPr>
              <a:t>Export Excel</a:t>
            </a:r>
          </a:p>
          <a:p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en-US" altLang="zh-TW" sz="1500" b="1" dirty="0" err="1" smtClean="0">
                <a:solidFill>
                  <a:srgbClr val="01377F"/>
                </a:solidFill>
              </a:rPr>
              <a:t>Từ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kết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quả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tìm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kiếm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,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và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nhấn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     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để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đổ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báo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biểu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 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căn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cứ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theo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yêu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cầu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có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thể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những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báo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biểu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:</a:t>
            </a:r>
          </a:p>
          <a:p>
            <a:r>
              <a:rPr lang="en-US" altLang="zh-TW" sz="1500" b="1" dirty="0" smtClean="0">
                <a:solidFill>
                  <a:srgbClr val="01377F"/>
                </a:solidFill>
              </a:rPr>
              <a:t>1.OBS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Export Excel</a:t>
            </a:r>
          </a:p>
          <a:p>
            <a:r>
              <a:rPr lang="en-US" altLang="zh-TW" sz="1500" b="1" dirty="0" smtClean="0">
                <a:solidFill>
                  <a:srgbClr val="01377F"/>
                </a:solidFill>
              </a:rPr>
              <a:t>2.Export excel</a:t>
            </a:r>
          </a:p>
          <a:p>
            <a:r>
              <a:rPr lang="en-US" altLang="zh-TW" sz="1500" b="1" dirty="0" smtClean="0">
                <a:solidFill>
                  <a:srgbClr val="01377F"/>
                </a:solidFill>
              </a:rPr>
              <a:t>3.Export orders detail</a:t>
            </a:r>
          </a:p>
          <a:p>
            <a:r>
              <a:rPr lang="en-US" altLang="zh-TW" sz="1500" b="1" dirty="0" smtClean="0">
                <a:solidFill>
                  <a:srgbClr val="01377F"/>
                </a:solidFill>
              </a:rPr>
              <a:t>4.Export confirm of work pay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9687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612067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End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Create order</a:t>
            </a:r>
          </a:p>
          <a:p>
            <a:r>
              <a:rPr lang="en-US" altLang="zh-TW" dirty="0" smtClean="0"/>
              <a:t>Order operation</a:t>
            </a:r>
          </a:p>
          <a:p>
            <a:r>
              <a:rPr lang="en-US" altLang="zh-TW" dirty="0" smtClean="0"/>
              <a:t>Create/ maintain order base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create /maintain order type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 (size)</a:t>
            </a:r>
          </a:p>
          <a:p>
            <a:r>
              <a:rPr lang="en-US" altLang="zh-TW" dirty="0" smtClean="0"/>
              <a:t>Create/ maintain term of sales</a:t>
            </a:r>
          </a:p>
          <a:p>
            <a:r>
              <a:rPr lang="en-US" altLang="zh-TW" dirty="0" smtClean="0"/>
              <a:t>create/ maintain comb </a:t>
            </a:r>
            <a:r>
              <a:rPr lang="en-US" altLang="zh-TW" dirty="0" err="1" smtClean="0"/>
              <a:t>infor</a:t>
            </a:r>
            <a:r>
              <a:rPr lang="en-US" altLang="zh-TW" dirty="0" smtClean="0"/>
              <a:t> (color)</a:t>
            </a:r>
          </a:p>
          <a:p>
            <a:r>
              <a:rPr lang="en-US" altLang="zh-TW" dirty="0" smtClean="0"/>
              <a:t>Create/ maintain PO </a:t>
            </a:r>
            <a:r>
              <a:rPr lang="en-US" altLang="zh-TW" dirty="0" err="1" smtClean="0"/>
              <a:t>infor</a:t>
            </a:r>
            <a:endParaRPr lang="en-US" altLang="zh-TW" dirty="0" smtClean="0"/>
          </a:p>
          <a:p>
            <a:r>
              <a:rPr lang="en-US" altLang="zh-TW" dirty="0" smtClean="0"/>
              <a:t>finish create order </a:t>
            </a:r>
          </a:p>
          <a:p>
            <a:r>
              <a:rPr lang="en-US" altLang="zh-TW" dirty="0" smtClean="0"/>
              <a:t>Search order</a:t>
            </a:r>
          </a:p>
          <a:p>
            <a:r>
              <a:rPr lang="en-US" altLang="zh-TW" smtClean="0"/>
              <a:t>Export Excel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0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Create order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02326" y="692696"/>
            <a:ext cx="28416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TW" sz="1500" b="1" dirty="0" err="1" smtClean="0">
                <a:solidFill>
                  <a:srgbClr val="01377F"/>
                </a:solidFill>
              </a:rPr>
              <a:t>Chọn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    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tạo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en-US" altLang="zh-TW" sz="1500" b="1" dirty="0" err="1" smtClean="0">
                <a:solidFill>
                  <a:srgbClr val="01377F"/>
                </a:solidFill>
              </a:rPr>
              <a:t>mới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       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79" y="712979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124744"/>
            <a:ext cx="84709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6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create order – FEPO create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4005064"/>
            <a:ext cx="8470800" cy="2664296"/>
          </a:xfrm>
        </p:spPr>
        <p:txBody>
          <a:bodyPr>
            <a:noAutofit/>
          </a:bodyPr>
          <a:lstStyle/>
          <a:p>
            <a:r>
              <a:rPr lang="en-US" altLang="zh-CN" sz="1600" dirty="0"/>
              <a:t>FEPO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căn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cứ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vào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năm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xuống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đơn</a:t>
            </a:r>
            <a:r>
              <a:rPr lang="zh-TW" altLang="zh-CN" sz="1600" dirty="0" smtClean="0"/>
              <a:t>、</a:t>
            </a:r>
            <a:r>
              <a:rPr lang="en-US" altLang="zh-TW" sz="1600" dirty="0" smtClean="0"/>
              <a:t>knitting /woven </a:t>
            </a:r>
            <a:r>
              <a:rPr lang="zh-TW" altLang="zh-CN" sz="1600" dirty="0" smtClean="0"/>
              <a:t>、</a:t>
            </a:r>
            <a:r>
              <a:rPr lang="en-US" altLang="zh-TW" sz="1600" dirty="0" err="1" smtClean="0"/>
              <a:t>tên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khách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hàng</a:t>
            </a:r>
            <a:r>
              <a:rPr lang="en-US" altLang="zh-TW" sz="1600" dirty="0" smtClean="0"/>
              <a:t> </a:t>
            </a:r>
            <a:r>
              <a:rPr lang="zh-TW" altLang="zh-CN" sz="1600" dirty="0" smtClean="0"/>
              <a:t>、</a:t>
            </a:r>
            <a:r>
              <a:rPr lang="en-US" altLang="zh-TW" sz="1600" dirty="0" err="1" smtClean="0"/>
              <a:t>thứ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tự</a:t>
            </a:r>
            <a:r>
              <a:rPr lang="en-US" altLang="zh-TW" sz="1600" dirty="0" smtClean="0"/>
              <a:t> style </a:t>
            </a:r>
            <a:r>
              <a:rPr lang="en-US" altLang="zh-TW" sz="1600" dirty="0" err="1" smtClean="0"/>
              <a:t>của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công</a:t>
            </a:r>
            <a:r>
              <a:rPr lang="en-US" altLang="zh-TW" sz="1600" dirty="0" smtClean="0"/>
              <a:t> ty </a:t>
            </a:r>
            <a:r>
              <a:rPr lang="zh-TW" altLang="zh-CN" sz="1600" dirty="0" smtClean="0"/>
              <a:t>、</a:t>
            </a:r>
            <a:r>
              <a:rPr lang="en-US" altLang="zh-TW" sz="1600" dirty="0" err="1" smtClean="0"/>
              <a:t>loại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đơn</a:t>
            </a:r>
            <a:r>
              <a:rPr lang="zh-TW" altLang="zh-CN" sz="1600" dirty="0" smtClean="0"/>
              <a:t>、</a:t>
            </a:r>
            <a:r>
              <a:rPr lang="en-US" altLang="zh-TW" sz="1600" dirty="0" err="1" smtClean="0"/>
              <a:t>nước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xuất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khẩu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và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thứ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tự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đơn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để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làm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mã</a:t>
            </a:r>
            <a:r>
              <a:rPr lang="zh-TW" altLang="zh-CN" sz="1600" dirty="0" smtClean="0"/>
              <a:t>，</a:t>
            </a:r>
            <a:r>
              <a:rPr lang="en-US" altLang="zh-TW" sz="1600" dirty="0" err="1" smtClean="0"/>
              <a:t>sau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khi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nhập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xong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những</a:t>
            </a:r>
            <a:r>
              <a:rPr lang="en-US" altLang="zh-TW" sz="1600" dirty="0" smtClean="0"/>
              <a:t> ô </a:t>
            </a:r>
            <a:r>
              <a:rPr lang="en-US" altLang="zh-TW" sz="1600" dirty="0" err="1" smtClean="0"/>
              <a:t>sau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sẽ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tự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động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trích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xuất</a:t>
            </a:r>
            <a:r>
              <a:rPr lang="en-US" altLang="zh-TW" sz="1600" dirty="0" smtClean="0"/>
              <a:t> </a:t>
            </a:r>
            <a:r>
              <a:rPr lang="zh-TW" altLang="zh-CN" sz="1600" dirty="0" smtClean="0"/>
              <a:t>。</a:t>
            </a:r>
            <a:endParaRPr lang="zh-CN" altLang="zh-CN" sz="1600" dirty="0"/>
          </a:p>
          <a:p>
            <a:r>
              <a:rPr lang="en-US" altLang="zh-TW" sz="1600" dirty="0" smtClean="0"/>
              <a:t>Company style serial NO </a:t>
            </a:r>
            <a:r>
              <a:rPr lang="zh-TW" altLang="zh-CN" sz="1600" dirty="0" smtClean="0"/>
              <a:t>：</a:t>
            </a:r>
            <a:r>
              <a:rPr lang="en-US" altLang="zh-TW" sz="1600" dirty="0" smtClean="0"/>
              <a:t>8 </a:t>
            </a:r>
            <a:r>
              <a:rPr lang="en-US" altLang="zh-TW" sz="1600" dirty="0" err="1" smtClean="0"/>
              <a:t>mã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trước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của</a:t>
            </a:r>
            <a:r>
              <a:rPr lang="en-US" altLang="zh-TW" sz="1600" dirty="0" smtClean="0"/>
              <a:t> </a:t>
            </a:r>
            <a:r>
              <a:rPr lang="en-US" altLang="zh-CN" sz="1600" dirty="0" smtClean="0"/>
              <a:t>FEPO la </a:t>
            </a:r>
            <a:r>
              <a:rPr lang="en-US" altLang="zh-CN" sz="1600" dirty="0" err="1" smtClean="0"/>
              <a:t>mã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nhà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máy</a:t>
            </a:r>
            <a:endParaRPr lang="zh-CN" altLang="zh-CN" sz="1600" dirty="0" smtClean="0"/>
          </a:p>
          <a:p>
            <a:r>
              <a:rPr lang="en-US" altLang="zh-TW" sz="1600" dirty="0" smtClean="0"/>
              <a:t>Order year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năm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nhận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đơn</a:t>
            </a:r>
            <a:r>
              <a:rPr lang="zh-TW" altLang="zh-CN" sz="1600" dirty="0" smtClean="0"/>
              <a:t>。</a:t>
            </a:r>
            <a:endParaRPr lang="zh-CN" altLang="zh-CN" sz="1600" dirty="0" smtClean="0"/>
          </a:p>
          <a:p>
            <a:r>
              <a:rPr lang="en-US" altLang="zh-TW" sz="1600" dirty="0" smtClean="0"/>
              <a:t>Knitting/weaving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chọn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kiểu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dệt</a:t>
            </a:r>
            <a:r>
              <a:rPr lang="en-US" altLang="zh-TW" sz="1600" dirty="0" smtClean="0"/>
              <a:t> knitting /woven hay policy</a:t>
            </a:r>
            <a:endParaRPr lang="zh-CN" altLang="zh-CN" sz="1600" dirty="0" smtClean="0"/>
          </a:p>
          <a:p>
            <a:r>
              <a:rPr lang="en-US" altLang="zh-TW" sz="1600" dirty="0" smtClean="0"/>
              <a:t>Style season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chọn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mùa</a:t>
            </a:r>
            <a:r>
              <a:rPr lang="zh-TW" altLang="zh-CN" sz="1600" dirty="0" smtClean="0"/>
              <a:t>。</a:t>
            </a:r>
            <a:endParaRPr lang="zh-CN" altLang="zh-CN" sz="1600" dirty="0" smtClean="0"/>
          </a:p>
          <a:p>
            <a:r>
              <a:rPr lang="en-US" altLang="zh-TW" sz="1600" dirty="0" smtClean="0"/>
              <a:t>Style year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chọn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năm</a:t>
            </a:r>
            <a:r>
              <a:rPr lang="en-US" altLang="zh-TW" sz="1600" dirty="0" smtClean="0"/>
              <a:t> </a:t>
            </a:r>
            <a:r>
              <a:rPr lang="zh-TW" altLang="zh-CN" sz="1600" dirty="0" smtClean="0"/>
              <a:t>。</a:t>
            </a:r>
            <a:endParaRPr lang="en-US" altLang="zh-TW" sz="1600" dirty="0" smtClean="0"/>
          </a:p>
          <a:p>
            <a:r>
              <a:rPr lang="en-US" altLang="zh-TW" sz="1600" dirty="0" smtClean="0"/>
              <a:t>Customer name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chọn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khách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hàng</a:t>
            </a:r>
            <a:r>
              <a:rPr lang="zh-TW" altLang="zh-CN" sz="1600" dirty="0" smtClean="0"/>
              <a:t>，</a:t>
            </a:r>
            <a:r>
              <a:rPr lang="en-US" altLang="zh-TW" sz="1600" dirty="0" err="1" smtClean="0"/>
              <a:t>nhấn</a:t>
            </a:r>
            <a:r>
              <a:rPr lang="en-US" altLang="zh-TW" sz="1600" dirty="0" smtClean="0"/>
              <a:t> F9 </a:t>
            </a:r>
            <a:r>
              <a:rPr lang="en-US" altLang="zh-TW" sz="1600" dirty="0" err="1" smtClean="0"/>
              <a:t>để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tìm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mã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và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tên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khách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hàng</a:t>
            </a:r>
            <a:r>
              <a:rPr lang="zh-TW" altLang="zh-CN" sz="1600" dirty="0" smtClean="0"/>
              <a:t>。</a:t>
            </a:r>
            <a:endParaRPr lang="en-US" altLang="zh-TW" sz="1600" dirty="0" smtClean="0"/>
          </a:p>
          <a:p>
            <a:r>
              <a:rPr lang="en-US" altLang="zh-TW" sz="1600" dirty="0" smtClean="0"/>
              <a:t>Sales group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hệ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thống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căn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cứ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nhóm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của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người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lập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dẫn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trích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ra</a:t>
            </a:r>
            <a:r>
              <a:rPr lang="en-US" altLang="zh-TW" sz="1600" dirty="0" smtClean="0"/>
              <a:t> </a:t>
            </a:r>
            <a:r>
              <a:rPr lang="zh-TW" altLang="zh-CN" sz="1600" dirty="0" smtClean="0"/>
              <a:t>。</a:t>
            </a:r>
            <a:endParaRPr lang="zh-CN" altLang="zh-CN" sz="1600" dirty="0"/>
          </a:p>
          <a:p>
            <a:endParaRPr lang="zh-CN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2493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create order – FEPO create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933056"/>
            <a:ext cx="8470800" cy="2852936"/>
          </a:xfrm>
        </p:spPr>
        <p:txBody>
          <a:bodyPr>
            <a:noAutofit/>
          </a:bodyPr>
          <a:lstStyle/>
          <a:p>
            <a:pPr>
              <a:buAutoNum type="arabicPeriod" startAt="8"/>
            </a:pPr>
            <a:r>
              <a:rPr lang="en-US" altLang="zh-TW" sz="1600" dirty="0" smtClean="0"/>
              <a:t>Company style serial NO 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nhập</a:t>
            </a:r>
            <a:r>
              <a:rPr lang="en-US" altLang="zh-TW" sz="1600" dirty="0" smtClean="0"/>
              <a:t> PO </a:t>
            </a:r>
            <a:r>
              <a:rPr lang="en-US" altLang="zh-TW" sz="1600" dirty="0" err="1" smtClean="0"/>
              <a:t>nhà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máy</a:t>
            </a:r>
            <a:r>
              <a:rPr lang="zh-TW" altLang="zh-CN" sz="1600" dirty="0" smtClean="0"/>
              <a:t>。</a:t>
            </a:r>
            <a:endParaRPr lang="zh-CN" altLang="zh-CN" sz="1600" dirty="0"/>
          </a:p>
          <a:p>
            <a:pPr>
              <a:buAutoNum type="arabicPeriod" startAt="8"/>
            </a:pPr>
            <a:r>
              <a:rPr lang="en-US" altLang="zh-TW" sz="1600" dirty="0" smtClean="0"/>
              <a:t>Customer style NO 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nhập</a:t>
            </a:r>
            <a:r>
              <a:rPr lang="en-US" altLang="zh-TW" sz="1600" dirty="0" smtClean="0"/>
              <a:t> PO </a:t>
            </a:r>
            <a:r>
              <a:rPr lang="en-US" altLang="zh-TW" sz="1600" dirty="0" err="1" smtClean="0"/>
              <a:t>khách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hàng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cung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cấp</a:t>
            </a:r>
            <a:r>
              <a:rPr lang="zh-TW" altLang="zh-CN" sz="1600" dirty="0" smtClean="0"/>
              <a:t>。</a:t>
            </a:r>
            <a:endParaRPr lang="zh-CN" altLang="zh-CN" sz="1600" dirty="0"/>
          </a:p>
          <a:p>
            <a:pPr>
              <a:buAutoNum type="arabicPeriod" startAt="8"/>
            </a:pPr>
            <a:r>
              <a:rPr lang="en-US" altLang="zh-TW" sz="1600" dirty="0" smtClean="0"/>
              <a:t>Order type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chọn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loại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đơn</a:t>
            </a:r>
            <a:r>
              <a:rPr lang="zh-TW" altLang="zh-CN" sz="1600" dirty="0" smtClean="0"/>
              <a:t>。</a:t>
            </a:r>
            <a:endParaRPr lang="zh-CN" altLang="zh-CN" sz="1600" dirty="0"/>
          </a:p>
          <a:p>
            <a:pPr>
              <a:buAutoNum type="arabicPeriod" startAt="8"/>
            </a:pPr>
            <a:r>
              <a:rPr lang="en-US" altLang="zh-TW" sz="1600" dirty="0" smtClean="0"/>
              <a:t>Style information 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chọn</a:t>
            </a:r>
            <a:r>
              <a:rPr lang="en-US" altLang="zh-TW" sz="1600" dirty="0" smtClean="0"/>
              <a:t> style </a:t>
            </a:r>
            <a:r>
              <a:rPr lang="en-US" altLang="zh-TW" sz="1600" dirty="0" err="1" smtClean="0"/>
              <a:t>infor</a:t>
            </a:r>
            <a:r>
              <a:rPr lang="en-US" altLang="zh-TW" sz="1600" dirty="0" smtClean="0"/>
              <a:t> </a:t>
            </a:r>
            <a:r>
              <a:rPr lang="zh-TW" altLang="zh-CN" sz="1600" dirty="0" smtClean="0"/>
              <a:t>。</a:t>
            </a:r>
            <a:endParaRPr lang="zh-CN" altLang="zh-CN" sz="1600" dirty="0"/>
          </a:p>
          <a:p>
            <a:pPr>
              <a:buAutoNum type="arabicPeriod" startAt="8"/>
            </a:pPr>
            <a:r>
              <a:rPr lang="en-US" altLang="zh-TW" sz="1600" dirty="0" smtClean="0"/>
              <a:t>Destination country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chọn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quốc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gia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xuất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khẩu</a:t>
            </a:r>
            <a:r>
              <a:rPr lang="zh-TW" altLang="zh-CN" sz="1600" dirty="0" smtClean="0"/>
              <a:t>，</a:t>
            </a:r>
            <a:r>
              <a:rPr lang="en-US" altLang="zh-TW" sz="1600" dirty="0" err="1" smtClean="0"/>
              <a:t>nhấn</a:t>
            </a:r>
            <a:r>
              <a:rPr lang="en-US" altLang="zh-TW" sz="1600" dirty="0" smtClean="0"/>
              <a:t> F9 </a:t>
            </a:r>
            <a:r>
              <a:rPr lang="en-US" altLang="zh-TW" sz="1600" dirty="0" err="1" smtClean="0"/>
              <a:t>để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tìm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mã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và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tên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khách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hàng</a:t>
            </a:r>
            <a:r>
              <a:rPr lang="zh-TW" altLang="zh-CN" sz="1600" dirty="0" smtClean="0"/>
              <a:t>。</a:t>
            </a:r>
            <a:endParaRPr lang="zh-CN" altLang="zh-CN" sz="1600" dirty="0"/>
          </a:p>
          <a:p>
            <a:pPr>
              <a:buAutoNum type="arabicPeriod" startAt="8"/>
            </a:pPr>
            <a:r>
              <a:rPr lang="en-US" altLang="zh-TW" sz="1600" dirty="0" smtClean="0"/>
              <a:t>Orders serial NO</a:t>
            </a:r>
            <a:r>
              <a:rPr lang="zh-TW" altLang="zh-CN" sz="1600" dirty="0" smtClean="0"/>
              <a:t>：</a:t>
            </a:r>
            <a:r>
              <a:rPr lang="en-US" altLang="zh-TW" sz="1600" dirty="0" err="1" smtClean="0"/>
              <a:t>chọn</a:t>
            </a:r>
            <a:r>
              <a:rPr lang="en-US" altLang="zh-TW" sz="1600" dirty="0" smtClean="0"/>
              <a:t> FEPO “confirm” </a:t>
            </a:r>
            <a:r>
              <a:rPr lang="en-US" altLang="zh-TW" sz="1600" dirty="0" err="1" smtClean="0"/>
              <a:t>có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thể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tự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nhập</a:t>
            </a:r>
            <a:r>
              <a:rPr lang="en-US" altLang="zh-TW" sz="1600" dirty="0" smtClean="0"/>
              <a:t> ,</a:t>
            </a:r>
            <a:r>
              <a:rPr lang="en-US" altLang="zh-TW" sz="1600" dirty="0" err="1" smtClean="0"/>
              <a:t>sau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khi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nhập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xong</a:t>
            </a:r>
            <a:r>
              <a:rPr lang="en-US" altLang="zh-TW" sz="1600" dirty="0" smtClean="0"/>
              <a:t> , </a:t>
            </a:r>
            <a:r>
              <a:rPr lang="en-US" altLang="zh-TW" sz="1600" dirty="0" err="1" smtClean="0"/>
              <a:t>chọn</a:t>
            </a:r>
            <a:r>
              <a:rPr lang="en-US" altLang="zh-TW" sz="1600" dirty="0" smtClean="0"/>
              <a:t> confirm </a:t>
            </a:r>
          </a:p>
          <a:p>
            <a:pPr>
              <a:buAutoNum type="arabicPeriod" startAt="8"/>
            </a:pPr>
            <a:endParaRPr lang="en-US" altLang="zh-TW" sz="800" dirty="0"/>
          </a:p>
          <a:p>
            <a:pPr marL="0" indent="0">
              <a:buNone/>
            </a:pPr>
            <a:r>
              <a:rPr lang="en-US" altLang="zh-TW" sz="1600" dirty="0" smtClean="0">
                <a:solidFill>
                  <a:srgbClr val="FF0000"/>
                </a:solidFill>
              </a:rPr>
              <a:t>*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khi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đặt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tên</a:t>
            </a:r>
            <a:r>
              <a:rPr lang="en-US" altLang="zh-TW" sz="1600" dirty="0" smtClean="0">
                <a:solidFill>
                  <a:srgbClr val="FF0000"/>
                </a:solidFill>
              </a:rPr>
              <a:t> end customer, customer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PO,style</a:t>
            </a:r>
            <a:r>
              <a:rPr lang="en-US" altLang="zh-TW" sz="1600" dirty="0" smtClean="0">
                <a:solidFill>
                  <a:srgbClr val="FF0000"/>
                </a:solidFill>
              </a:rPr>
              <a:t> season ,style year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phải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đồng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nhất,nếu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ko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sẽ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ko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thể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tạo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FEPO,như</a:t>
            </a:r>
            <a:r>
              <a:rPr lang="en-US" altLang="zh-TW" sz="1600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hình</a:t>
            </a:r>
            <a:r>
              <a:rPr lang="en-US" altLang="zh-TW" sz="1600" dirty="0" smtClean="0">
                <a:solidFill>
                  <a:srgbClr val="FF0000"/>
                </a:solidFill>
              </a:rPr>
              <a:t> minh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họa</a:t>
            </a:r>
            <a:endParaRPr lang="zh-TW" alt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689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6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 err="1" smtClean="0"/>
              <a:t>Tài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liệu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tham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khảo</a:t>
            </a:r>
            <a:r>
              <a:rPr lang="en-US" altLang="zh-TW" sz="2800" dirty="0" smtClean="0"/>
              <a:t> 1</a:t>
            </a:r>
            <a:r>
              <a:rPr lang="zh-TW" altLang="en-US" sz="2800" dirty="0" smtClean="0"/>
              <a:t>：</a:t>
            </a:r>
            <a:r>
              <a:rPr lang="en-US" altLang="zh-TW" sz="2800" dirty="0" err="1" smtClean="0"/>
              <a:t>nguyên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tắc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tạo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mã</a:t>
            </a:r>
            <a:r>
              <a:rPr lang="en-US" altLang="zh-TW" sz="2800" dirty="0" smtClean="0"/>
              <a:t> FEPO 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163171"/>
              </p:ext>
            </p:extLst>
          </p:nvPr>
        </p:nvGraphicFramePr>
        <p:xfrm>
          <a:off x="107505" y="836712"/>
          <a:ext cx="8856986" cy="6352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631"/>
                <a:gridCol w="585585"/>
                <a:gridCol w="1556802"/>
                <a:gridCol w="1899583"/>
                <a:gridCol w="3456385"/>
              </a:tblGrid>
              <a:tr h="24470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</a:rPr>
                        <a:t>Nguyên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effectLst/>
                        </a:rPr>
                        <a:t>tắc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effectLst/>
                        </a:rPr>
                        <a:t>mã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FEPO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1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 err="1" smtClean="0">
                          <a:effectLst/>
                        </a:rPr>
                        <a:t>Vị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trí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Độ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dài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err="1" smtClean="0">
                          <a:effectLst/>
                        </a:rPr>
                        <a:t>Chú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thích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Ví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dụ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1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 err="1" smtClean="0">
                          <a:effectLst/>
                        </a:rPr>
                        <a:t>Vị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trí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thứ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nhất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err="1" smtClean="0">
                          <a:effectLst/>
                        </a:rPr>
                        <a:t>Năm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nhận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dơn</a:t>
                      </a:r>
                      <a:endParaRPr lang="en-US" altLang="zh-TW" sz="1200" u="none" strike="noStrike" baseline="0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altLang="zh-TW" sz="1200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thứ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ngất</a:t>
                      </a:r>
                      <a:r>
                        <a:rPr lang="zh-TW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dự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tính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,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năm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khai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phá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là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năm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nhận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đơn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khác</a:t>
                      </a:r>
                      <a:r>
                        <a:rPr lang="zh-TW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thực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tế,năm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khai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phá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ko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nhất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định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là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năm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nhận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đơn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3</a:t>
                      </a:r>
                      <a:r>
                        <a:rPr lang="zh-TW" altLang="en-US" sz="1200" u="none" strike="noStrike" dirty="0">
                          <a:effectLst/>
                        </a:rPr>
                        <a:t>：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2013</a:t>
                      </a:r>
                      <a:r>
                        <a:rPr lang="zh-TW" altLang="en-US" sz="1200" u="none" strike="noStrike" dirty="0">
                          <a:effectLst/>
                        </a:rPr>
                        <a:t/>
                      </a:r>
                      <a:br>
                        <a:rPr lang="zh-TW" altLang="en-US" sz="1200" u="none" strike="noStrike" dirty="0">
                          <a:effectLst/>
                        </a:rPr>
                      </a:br>
                      <a:r>
                        <a:rPr lang="en-US" altLang="zh-TW" sz="1200" u="none" strike="noStrike" dirty="0">
                          <a:effectLst/>
                        </a:rPr>
                        <a:t>4</a:t>
                      </a:r>
                      <a:r>
                        <a:rPr lang="zh-TW" altLang="en-US" sz="1200" u="none" strike="noStrike" dirty="0">
                          <a:effectLst/>
                        </a:rPr>
                        <a:t>：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2014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 err="1" smtClean="0">
                          <a:effectLst/>
                        </a:rPr>
                        <a:t>Vị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trí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thứ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hai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err="1" smtClean="0">
                          <a:effectLst/>
                        </a:rPr>
                        <a:t>Căn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cứ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vào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cách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sản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xuất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(</a:t>
                      </a:r>
                      <a:r>
                        <a:rPr lang="en-US" sz="1200" u="none" strike="noStrike" dirty="0" smtClean="0">
                          <a:effectLst/>
                        </a:rPr>
                        <a:t>S)/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policy(</a:t>
                      </a:r>
                      <a:r>
                        <a:rPr lang="en-US" sz="1200" u="none" strike="noStrike" dirty="0" smtClean="0">
                          <a:effectLst/>
                        </a:rPr>
                        <a:t>K)/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knitting/(</a:t>
                      </a:r>
                      <a:r>
                        <a:rPr lang="en-US" sz="1200" u="none" strike="noStrike" dirty="0" smtClean="0">
                          <a:effectLst/>
                        </a:rPr>
                        <a:t>W)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woven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 (special) </a:t>
                      </a:r>
                      <a:r>
                        <a:rPr lang="en-US" sz="1200" u="none" strike="noStrike" dirty="0" smtClean="0">
                          <a:effectLst/>
                        </a:rPr>
                        <a:t>: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thành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effectLst/>
                        </a:rPr>
                        <a:t>phần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effectLst/>
                        </a:rPr>
                        <a:t>vải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chứa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trên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8%PO</a:t>
                      </a:r>
                      <a:endParaRPr lang="zh-TW" altLang="en-US" sz="1200" b="1" i="0" u="none" strike="noStrike" dirty="0">
                        <a:solidFill>
                          <a:srgbClr val="963634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K (Knit</a:t>
                      </a:r>
                      <a:r>
                        <a:rPr lang="en-US" sz="1200" u="none" strike="noStrike" dirty="0" smtClean="0">
                          <a:effectLst/>
                        </a:rPr>
                        <a:t>)：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knitting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W (Woven</a:t>
                      </a:r>
                      <a:r>
                        <a:rPr lang="en-US" sz="1200" u="none" strike="noStrike" dirty="0" smtClean="0">
                          <a:effectLst/>
                        </a:rPr>
                        <a:t>)：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woven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 err="1" smtClean="0">
                          <a:effectLst/>
                        </a:rPr>
                        <a:t>Vị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trí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3/4/5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err="1" smtClean="0">
                          <a:effectLst/>
                        </a:rPr>
                        <a:t>Mã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khách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hàng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giản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lược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C34：Nike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168：J-Crew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 err="1" smtClean="0">
                          <a:effectLst/>
                        </a:rPr>
                        <a:t>Vị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trí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6/7/8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err="1" smtClean="0">
                          <a:effectLst/>
                        </a:rPr>
                        <a:t>Thứ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tự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mã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err="1" smtClean="0">
                          <a:effectLst/>
                        </a:rPr>
                        <a:t>Người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dùng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tự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nhập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mã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3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 err="1" smtClean="0">
                          <a:effectLst/>
                        </a:rPr>
                        <a:t>Vị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trí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9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TW" sz="1200" u="none" strike="noStrike" dirty="0" err="1" smtClean="0">
                          <a:effectLst/>
                        </a:rPr>
                        <a:t>Hàng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mẫu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err="1" smtClean="0">
                          <a:effectLst/>
                        </a:rPr>
                        <a:t>Devsam</a:t>
                      </a:r>
                      <a:r>
                        <a:rPr lang="zh-TW" altLang="en-US" sz="1200" u="none" strike="noStrike" dirty="0">
                          <a:effectLst/>
                        </a:rPr>
                        <a:t/>
                      </a:r>
                      <a:br>
                        <a:rPr lang="zh-TW" altLang="en-US" sz="1200" u="none" strike="noStrike" dirty="0">
                          <a:effectLst/>
                        </a:rPr>
                      </a:br>
                      <a:r>
                        <a:rPr lang="en-US" altLang="zh-TW" sz="1200" u="none" strike="noStrike" dirty="0" err="1" smtClean="0">
                          <a:effectLst/>
                        </a:rPr>
                        <a:t>salessam</a:t>
                      </a:r>
                      <a:r>
                        <a:rPr lang="zh-TW" altLang="en-US" sz="1200" u="none" strike="noStrike" dirty="0">
                          <a:effectLst/>
                        </a:rPr>
                        <a:t/>
                      </a:r>
                      <a:br>
                        <a:rPr lang="zh-TW" altLang="en-US" sz="1200" u="none" strike="noStrike" dirty="0">
                          <a:effectLst/>
                        </a:rPr>
                      </a:br>
                      <a:r>
                        <a:rPr lang="en-US" altLang="zh-TW" sz="1200" u="none" strike="noStrike" dirty="0" smtClean="0">
                          <a:effectLst/>
                        </a:rPr>
                        <a:t>bulk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TW" sz="1200" u="none" strike="noStrike" dirty="0" smtClean="0">
                          <a:effectLst/>
                        </a:rPr>
                        <a:t>planning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smtClean="0">
                          <a:effectLst/>
                        </a:rPr>
                        <a:t>Mother PO 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Bulk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err="1" smtClean="0">
                          <a:effectLst/>
                        </a:rPr>
                        <a:t>Mã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ước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xuất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khẩu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giản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lược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X</a:t>
                      </a:r>
                      <a:r>
                        <a:rPr lang="zh-TW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trung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quốc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dại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lục</a:t>
                      </a:r>
                      <a:r>
                        <a:rPr lang="zh-TW" altLang="en-US" sz="1200" u="none" strike="noStrike" dirty="0">
                          <a:effectLst/>
                        </a:rPr>
                        <a:t/>
                      </a:r>
                      <a:br>
                        <a:rPr lang="zh-TW" altLang="en-US" sz="1200" u="none" strike="noStrike" dirty="0">
                          <a:effectLst/>
                        </a:rPr>
                      </a:br>
                      <a:r>
                        <a:rPr lang="en-US" altLang="zh-TW" sz="1200" u="none" strike="noStrike" dirty="0">
                          <a:effectLst/>
                        </a:rPr>
                        <a:t>A</a:t>
                      </a:r>
                      <a:r>
                        <a:rPr lang="zh-TW" altLang="en-US" sz="12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nước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Mỹ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Stocksales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Agent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364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 err="1" smtClean="0">
                          <a:effectLst/>
                        </a:rPr>
                        <a:t>Vị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trí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10/11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</a:rPr>
                        <a:t>2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Hàng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mẫu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(S)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thứ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tự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làm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mẫu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01-49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Hàng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khách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hàng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cung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cấp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thu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phí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50-60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Confirm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sam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80-89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thứ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tự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hàng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sales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90-99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TW" sz="1200" u="none" strike="noStrike" dirty="0" smtClean="0">
                          <a:effectLst/>
                        </a:rPr>
                        <a:t>planning(</a:t>
                      </a:r>
                      <a:r>
                        <a:rPr lang="en-US" sz="1200" u="none" strike="noStrike" dirty="0" smtClean="0">
                          <a:effectLst/>
                        </a:rPr>
                        <a:t>S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mẹ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61-79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Bulk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err="1" smtClean="0">
                          <a:effectLst/>
                        </a:rPr>
                        <a:t>Số</a:t>
                      </a:r>
                      <a:r>
                        <a:rPr lang="en-US" altLang="zh-TW" sz="12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dirty="0" err="1" smtClean="0">
                          <a:effectLst/>
                        </a:rPr>
                        <a:t>thứ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tự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nhận</a:t>
                      </a:r>
                      <a:r>
                        <a:rPr lang="en-US" altLang="zh-TW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TW" sz="1200" u="none" strike="noStrike" baseline="0" dirty="0" err="1" smtClean="0">
                          <a:effectLst/>
                        </a:rPr>
                        <a:t>đơn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01-99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Stock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sales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3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 "/>
                        </a:rPr>
                        <a:t>agent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84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參考資料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：訂單類型說明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354354"/>
              </p:ext>
            </p:extLst>
          </p:nvPr>
        </p:nvGraphicFramePr>
        <p:xfrm>
          <a:off x="683568" y="764716"/>
          <a:ext cx="3528392" cy="5976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2664296"/>
              </a:tblGrid>
              <a:tr h="213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訂單類型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類型說明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3452">
                <a:tc rowSpan="27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核可樣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PAMM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TOP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大貨抽樣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FOP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公關樣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PR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尺寸套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Size Set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手感樣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FCR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水洗樣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WASHING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市場樣</a:t>
                      </a:r>
                      <a:r>
                        <a:rPr lang="en-US" altLang="zh-TW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effectLst/>
                        </a:rPr>
                        <a:t>Marketing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品質標準樣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QRS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展示樣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LP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核可樣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Approve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核可樣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Counter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核可樣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Development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核可樣</a:t>
                      </a:r>
                      <a:r>
                        <a:rPr lang="en-US" altLang="zh-TW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effectLst/>
                        </a:rPr>
                        <a:t>Fit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特別產前樣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球員樣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產前樣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PP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船樣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SHIPPING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部分縫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Mock 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開發樣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Proto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會議樣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Meeting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照相樣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Photo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廣告樣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測試樣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裝箱樣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Case Pack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S1</a:t>
                      </a:r>
                      <a:r>
                        <a:rPr lang="zh-TW" altLang="en-US" sz="1200" u="none" strike="noStrike">
                          <a:effectLst/>
                        </a:rPr>
                        <a:t>订单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免费样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10596"/>
              </p:ext>
            </p:extLst>
          </p:nvPr>
        </p:nvGraphicFramePr>
        <p:xfrm>
          <a:off x="5004048" y="764704"/>
          <a:ext cx="3528392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131"/>
                <a:gridCol w="2255261"/>
              </a:tblGrid>
              <a:tr h="27003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訂單類型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類型說明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003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銷售樣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銷樣核可樣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SMS-APS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70030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銷樣產前樣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SSPP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70030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銷售樣</a:t>
                      </a:r>
                      <a:r>
                        <a:rPr lang="en-US" altLang="zh-TW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effectLst/>
                        </a:rPr>
                        <a:t>SS/SMS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235062"/>
              </p:ext>
            </p:extLst>
          </p:nvPr>
        </p:nvGraphicFramePr>
        <p:xfrm>
          <a:off x="5004048" y="3329280"/>
          <a:ext cx="3528392" cy="1152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131"/>
                <a:gridCol w="2255261"/>
              </a:tblGrid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訂單類型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類型說明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042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大貨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FOB</a:t>
                      </a:r>
                      <a:r>
                        <a:rPr lang="zh-TW" altLang="en-US" sz="1200" u="none" strike="noStrike" dirty="0">
                          <a:effectLst/>
                        </a:rPr>
                        <a:t>發單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30426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CMT</a:t>
                      </a:r>
                      <a:r>
                        <a:rPr lang="zh-TW" altLang="en-US" sz="1200" u="none" strike="noStrike" dirty="0">
                          <a:effectLst/>
                        </a:rPr>
                        <a:t>發單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30426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轉富國單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30426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DP</a:t>
                      </a:r>
                      <a:r>
                        <a:rPr lang="zh-TW" altLang="en-US" sz="1200" u="none" strike="noStrike" dirty="0">
                          <a:effectLst/>
                        </a:rPr>
                        <a:t>子单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</a:rPr>
                        <a:t>NIKE</a:t>
                      </a:r>
                      <a:r>
                        <a:rPr lang="zh-TW" altLang="en-US" sz="1200" u="none" strike="noStrike" dirty="0">
                          <a:effectLst/>
                        </a:rPr>
                        <a:t>专用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35965"/>
              </p:ext>
            </p:extLst>
          </p:nvPr>
        </p:nvGraphicFramePr>
        <p:xfrm>
          <a:off x="5004048" y="2132856"/>
          <a:ext cx="3528392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131"/>
                <a:gridCol w="2255261"/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訂單類型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類型說明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計畫性</a:t>
                      </a:r>
                      <a:r>
                        <a:rPr lang="zh-TW" altLang="en-US" sz="1200" u="none" strike="noStrike" dirty="0" smtClean="0">
                          <a:effectLst/>
                        </a:rPr>
                        <a:t>生產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母單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DP</a:t>
                      </a:r>
                      <a:r>
                        <a:rPr lang="zh-TW" altLang="en-US" sz="1200" u="none" strike="noStrike" dirty="0">
                          <a:effectLst/>
                        </a:rPr>
                        <a:t>母單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</a:rPr>
                        <a:t>NIKE</a:t>
                      </a:r>
                      <a:r>
                        <a:rPr lang="zh-TW" altLang="en-US" sz="1200" u="none" strike="noStrike" dirty="0">
                          <a:effectLst/>
                        </a:rPr>
                        <a:t>专用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02141"/>
              </p:ext>
            </p:extLst>
          </p:nvPr>
        </p:nvGraphicFramePr>
        <p:xfrm>
          <a:off x="5004048" y="4797152"/>
          <a:ext cx="3528392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131"/>
                <a:gridCol w="2255261"/>
              </a:tblGrid>
              <a:tr h="2430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訂單類型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類型說明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302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貿易型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成衣料件買賣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成衣買賣</a:t>
                      </a:r>
                      <a:r>
                        <a:rPr lang="en-US" altLang="zh-TW" sz="1200" u="none" strike="noStrike">
                          <a:effectLst/>
                        </a:rPr>
                        <a:t>(</a:t>
                      </a:r>
                      <a:r>
                        <a:rPr lang="en-US" sz="1200" u="none" strike="noStrike">
                          <a:effectLst/>
                        </a:rPr>
                        <a:t>FE)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成衣買賣</a:t>
                      </a:r>
                      <a:r>
                        <a:rPr lang="en-US" altLang="zh-TW" sz="1200" u="none" strike="noStrike">
                          <a:effectLst/>
                        </a:rPr>
                        <a:t>(</a:t>
                      </a:r>
                      <a:r>
                        <a:rPr lang="zh-TW" altLang="en-US" sz="1200" u="none" strike="noStrike">
                          <a:effectLst/>
                        </a:rPr>
                        <a:t>轉富國單</a:t>
                      </a:r>
                      <a:r>
                        <a:rPr lang="en-US" altLang="zh-TW" sz="1200" u="none" strike="noStrike">
                          <a:effectLst/>
                        </a:rPr>
                        <a:t>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非成衣相關產品買賣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确认样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代加工型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本廠替同業代工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庫存銷售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庫存銷售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19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Create PO - confirm finish 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6489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3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2"/>
  <p:tag name="ARTICULATE_REFERENCE_ID" val="02063e0f-fc60-48cb-afe3-fecc73db5b15"/>
  <p:tag name="ARTICULATE_USED_PAGE_ORIENTATION" val="1"/>
  <p:tag name="ARTICULATE_USED_PAGE_SIZE" val="1"/>
  <p:tag name="ARTICULATE_PROJECT_OPEN" val="0"/>
  <p:tag name="TAG_BACKING_FORM_KEY" val="3281490-c:\users\fenc21227\desktop\2-order\01 訂單處理--1. create-modify order.pptx"/>
  <p:tag name="ARTICULATE_PRESENTER_VERSION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54.7"/>
  <p:tag name="ANNOTATION_TYPE_1" val="0"/>
  <p:tag name="ANNOTATION_START_1" val="6.7"/>
  <p:tag name="ANNOTATION_END_1" val="19.3"/>
  <p:tag name="ANNOTATION_TOP_1" val="150"/>
  <p:tag name="ANNOTATION_LEFT_1" val="310"/>
  <p:tag name="ANNOTATION_WIDTH_1" val="186"/>
  <p:tag name="ANNOTATION_HEIGHT_1" val="186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3"/>
  <p:tag name="ANNOTATION_END_2" val="25.6"/>
  <p:tag name="ANNOTATION_TOP_2" val="150"/>
  <p:tag name="ANNOTATION_LEFT_2" val="774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6"/>
  <p:tag name="ANNOTATION_END_3" val="29.8"/>
  <p:tag name="ANNOTATION_TOP_3" val="187"/>
  <p:tag name="ANNOTATION_LEFT_3" val="290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8"/>
  <p:tag name="ANNOTATION_END_4" val="37.5"/>
  <p:tag name="ANNOTATION_TOP_4" val="186"/>
  <p:tag name="ANNOTATION_LEFT_4" val="744"/>
  <p:tag name="ANNOTATION_WIDTH_4" val="186"/>
  <p:tag name="ANNOTATION_HEIGHT_4" val="186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40.1"/>
  <p:tag name="ANNOTATION_TOP_5" val="217"/>
  <p:tag name="ANNOTATION_LEFT_5" val="384"/>
  <p:tag name="ANNOTATION_WIDTH_5" val="186"/>
  <p:tag name="ANNOTATION_HEIGHT_5" val="186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1"/>
  <p:tag name="ANNOTATION_END_6" val="44.7"/>
  <p:tag name="ANNOTATION_TOP_6" val="219"/>
  <p:tag name="ANNOTATION_LEFT_6" val="751"/>
  <p:tag name="ANNOTATION_WIDTH_6" val="186"/>
  <p:tag name="ANNOTATION_HEIGHT_6" val="186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7"/>
  <p:tag name="ANNOTATION_END_7" val="47.8"/>
  <p:tag name="ANNOTATION_TOP_7" val="247"/>
  <p:tag name="ANNOTATION_LEFT_7" val="862"/>
  <p:tag name="ANNOTATION_WIDTH_7" val="186"/>
  <p:tag name="ANNOTATION_HEIGHT_7" val="186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8"/>
  <p:tag name="ANNOTATION_TOP_8" val="250"/>
  <p:tag name="ANNOTATION_LEFT_8" val="307"/>
  <p:tag name="ANNOTATION_WIDTH_8" val="186"/>
  <p:tag name="ANNOTATION_HEIGHT_8" val="186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52"/>
  <p:tag name="ANNOTATION_TYPE_1" val="0"/>
  <p:tag name="ANNOTATION_START_1" val="1.4"/>
  <p:tag name="ANNOTATION_END_1" val="5.4"/>
  <p:tag name="ANNOTATION_TOP_1" val="268"/>
  <p:tag name="ANNOTATION_LEFT_1" val="285"/>
  <p:tag name="ANNOTATION_WIDTH_1" val="186"/>
  <p:tag name="ANNOTATION_HEIGHT_1" val="186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4"/>
  <p:tag name="ANNOTATION_END_2" val="10.7"/>
  <p:tag name="ANNOTATION_TOP_2" val="268"/>
  <p:tag name="ANNOTATION_LEFT_2" val="767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5.2"/>
  <p:tag name="ANNOTATION_TOP_3" val="302"/>
  <p:tag name="ANNOTATION_LEFT_3" val="303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2"/>
  <p:tag name="ANNOTATION_END_4" val="20.1"/>
  <p:tag name="ANNOTATION_TOP_4" val="302"/>
  <p:tag name="ANNOTATION_LEFT_4" val="715"/>
  <p:tag name="ANNOTATION_WIDTH_4" val="186"/>
  <p:tag name="ANNOTATION_HEIGHT_4" val="186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1"/>
  <p:tag name="ANNOTATION_END_5" val="27.0"/>
  <p:tag name="ANNOTATION_TOP_5" val="333"/>
  <p:tag name="ANNOTATION_LEFT_5" val="354"/>
  <p:tag name="ANNOTATION_WIDTH_5" val="186"/>
  <p:tag name="ANNOTATION_HEIGHT_5" val="186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0"/>
  <p:tag name="ANNOTATION_END_6" val="38.4"/>
  <p:tag name="ANNOTATION_TOP_6" val="331"/>
  <p:tag name="ANNOTATION_LEFT_6" val="707"/>
  <p:tag name="ANNOTATION_WIDTH_6" val="186"/>
  <p:tag name="ANNOTATION_HEIGHT_6" val="186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4"/>
  <p:tag name="ANNOTATION_END_7" val="48.8"/>
  <p:tag name="ANNOTATION_TOP_7" val="136"/>
  <p:tag name="ANNOTATION_LEFT_7" val="100"/>
  <p:tag name="ANNOTATION_WIDTH_7" val="186"/>
  <p:tag name="ANNOTATION_HEIGHT_7" val="186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8.8"/>
  <p:tag name="ANNOTATION_TOP_8" val="380"/>
  <p:tag name="ANNOTATION_LEFT_8" val="893"/>
  <p:tag name="ANNOTATION_WIDTH_8" val="186"/>
  <p:tag name="ANNOTATION_HEIGHT_8" val="186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AUDIO_RECORDED" val="1"/>
  <p:tag name="ELAPSEDTIME" val="10.7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ELAPSEDTIME" val="12.1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6.8"/>
  <p:tag name="ANNOTATION_TYPE_1" val="0"/>
  <p:tag name="ANNOTATION_START_1" val="1.7"/>
  <p:tag name="ANNOTATION_END_1" val="5.3"/>
  <p:tag name="ANNOTATION_TOP_1" val="534"/>
  <p:tag name="ANNOTATION_LEFT_1" val="389"/>
  <p:tag name="ANNOTATION_WIDTH_1" val="186"/>
  <p:tag name="ANNOTATION_HEIGHT_1" val="186"/>
  <p:tag name="ANNOTATION_ANIMATION_1" val="4"/>
  <p:tag name="ANNOTATION_ROTATION_1" val="0"/>
  <p:tag name="ANNOTATION_SUB_TYPE_1" val="3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969653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3"/>
  <p:tag name="ANNOTATION_TOP_2" val="420"/>
  <p:tag name="ANNOTATION_LEFT_2" val="442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AUDIO_RECORDED" val="1"/>
  <p:tag name="ELAPSEDTIME" val="13.2"/>
  <p:tag name="ANNOTATION_TYPE_1" val="0"/>
  <p:tag name="ANNOTATION_START_1" val="6.8"/>
  <p:tag name="ANNOTATION_END_1" val="9.0"/>
  <p:tag name="ANNOTATION_TOP_1" val="610"/>
  <p:tag name="ANNOTATION_LEFT_1" val="723"/>
  <p:tag name="ANNOTATION_WIDTH_1" val="186"/>
  <p:tag name="ANNOTATION_HEIGHT_1" val="186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TOP_2" val="615"/>
  <p:tag name="ANNOTATION_LEFT_2" val="851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9.5"/>
  <p:tag name="ANNOTATION_TYPE_1" val="1"/>
  <p:tag name="ANNOTATION_START_1" val="6.1"/>
  <p:tag name="ANNOTATION_END_1" val="11.9"/>
  <p:tag name="ANNOTATION_TOP_1" val="82"/>
  <p:tag name="ANNOTATION_LEFT_1" val="10"/>
  <p:tag name="ANNOTATION_WIDTH_1" val="145"/>
  <p:tag name="ANNOTATION_HEIGHT_1" val="38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9"/>
  <p:tag name="ANNOTATION_END_2" val="13.8"/>
  <p:tag name="ANNOTATION_TOP_2" val="185"/>
  <p:tag name="ANNOTATION_LEFT_2" val="198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5.8"/>
  <p:tag name="ANNOTATION_TOP_3" val="183"/>
  <p:tag name="ANNOTATION_LEFT_3" val="308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8"/>
  <p:tag name="ANNOTATION_END_4" val="20.4"/>
  <p:tag name="ANNOTATION_TOP_4" val="183"/>
  <p:tag name="ANNOTATION_LEFT_4" val="490"/>
  <p:tag name="ANNOTATION_WIDTH_4" val="186"/>
  <p:tag name="ANNOTATION_HEIGHT_4" val="186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4"/>
  <p:tag name="ANNOTATION_END_5" val="24.0"/>
  <p:tag name="ANNOTATION_TOP_5" val="221"/>
  <p:tag name="ANNOTATION_LEFT_5" val="161"/>
  <p:tag name="ANNOTATION_WIDTH_5" val="186"/>
  <p:tag name="ANNOTATION_HEIGHT_5" val="186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0"/>
  <p:tag name="ANNOTATION_END_6" val="28.4"/>
  <p:tag name="ANNOTATION_TOP_6" val="216"/>
  <p:tag name="ANNOTATION_LEFT_6" val="357"/>
  <p:tag name="ANNOTATION_WIDTH_6" val="186"/>
  <p:tag name="ANNOTATION_HEIGHT_6" val="186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4"/>
  <p:tag name="ANNOTATION_END_7" val="35.4"/>
  <p:tag name="ANNOTATION_TOP_7" val="249"/>
  <p:tag name="ANNOTATION_LEFT_7" val="197"/>
  <p:tag name="ANNOTATION_WIDTH_7" val="186"/>
  <p:tag name="ANNOTATION_HEIGHT_7" val="186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4"/>
  <p:tag name="ANNOTATION_END_8" val="40.3"/>
  <p:tag name="ANNOTATION_TOP_8" val="282"/>
  <p:tag name="ANNOTATION_LEFT_8" val="199"/>
  <p:tag name="ANNOTATION_WIDTH_8" val="186"/>
  <p:tag name="ANNOTATION_HEIGHT_8" val="186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0.3"/>
  <p:tag name="ANNOTATION_END_9" val="42.2"/>
  <p:tag name="ANNOTATION_TOP_9" val="325"/>
  <p:tag name="ANNOTATION_LEFT_9" val="194"/>
  <p:tag name="ANNOTATION_WIDTH_9" val="186"/>
  <p:tag name="ANNOTATION_HEIGHT_9" val="186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2"/>
  <p:tag name="ANNOTATION_END_10" val="46.4"/>
  <p:tag name="ANNOTATION_TOP_10" val="247"/>
  <p:tag name="ANNOTATION_LEFT_10" val="369"/>
  <p:tag name="ANNOTATION_WIDTH_10" val="186"/>
  <p:tag name="ANNOTATION_HEIGHT_10" val="186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4"/>
  <p:tag name="ANNOTATION_TOP_11" val="279"/>
  <p:tag name="ANNOTATION_LEFT_11" val="364"/>
  <p:tag name="ANNOTATION_WIDTH_11" val="186"/>
  <p:tag name="ANNOTATION_HEIGHT_11" val="186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ARTICULATE_AUDIO_RECORDED" val="1"/>
  <p:tag name="ELAPSEDTIME" val="39.2"/>
  <p:tag name="ANNOTATION_TYPE_1" val="0"/>
  <p:tag name="ANNOTATION_START_1" val="3.2"/>
  <p:tag name="ANNOTATION_END_1" val="6.9"/>
  <p:tag name="ANNOTATION_TOP_1" val="330"/>
  <p:tag name="ANNOTATION_LEFT_1" val="398"/>
  <p:tag name="ANNOTATION_WIDTH_1" val="186"/>
  <p:tag name="ANNOTATION_HEIGHT_1" val="186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9"/>
  <p:tag name="ANNOTATION_END_2" val="10.1"/>
  <p:tag name="ANNOTATION_TOP_2" val="358"/>
  <p:tag name="ANNOTATION_LEFT_2" val="210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1"/>
  <p:tag name="ANNOTATION_END_3" val="13.8"/>
  <p:tag name="ANNOTATION_TOP_3" val="392"/>
  <p:tag name="ANNOTATION_LEFT_3" val="206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8"/>
  <p:tag name="ANNOTATION_END_4" val="18.5"/>
  <p:tag name="ANNOTATION_TOP_4" val="388"/>
  <p:tag name="ANNOTATION_LEFT_4" val="381"/>
  <p:tag name="ANNOTATION_WIDTH_4" val="186"/>
  <p:tag name="ANNOTATION_HEIGHT_4" val="186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5"/>
  <p:tag name="ANNOTATION_END_5" val="25.2"/>
  <p:tag name="ANNOTATION_TOP_5" val="427"/>
  <p:tag name="ANNOTATION_LEFT_5" val="265"/>
  <p:tag name="ANNOTATION_WIDTH_5" val="186"/>
  <p:tag name="ANNOTATION_HEIGHT_5" val="186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2"/>
  <p:tag name="ANNOTATION_END_6" val="31.6"/>
  <p:tag name="ANNOTATION_TOP_6" val="460"/>
  <p:tag name="ANNOTATION_LEFT_6" val="260"/>
  <p:tag name="ANNOTATION_WIDTH_6" val="186"/>
  <p:tag name="ANNOTATION_HEIGHT_6" val="186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6"/>
  <p:tag name="ANNOTATION_TOP_7" val="494"/>
  <p:tag name="ANNOTATION_LEFT_7" val="260"/>
  <p:tag name="ANNOTATION_WIDTH_7" val="186"/>
  <p:tag name="ANNOTATION_HEIGHT_7" val="186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38.5"/>
  <p:tag name="ANNOTATION_TYPE_1" val="1"/>
  <p:tag name="ANNOTATION_START_1" val="2.9"/>
  <p:tag name="ANNOTATION_END_1" val="7.2"/>
  <p:tag name="ANNOTATION_TOP_1" val="84"/>
  <p:tag name="ANNOTATION_LEFT_1" val="5"/>
  <p:tag name="ANNOTATION_WIDTH_1" val="134"/>
  <p:tag name="ANNOTATION_HEIGHT_1" val="36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1"/>
  <p:tag name="ANNOTATION_START_2" val="7.2"/>
  <p:tag name="ANNOTATION_END_2" val="9.2"/>
  <p:tag name="ANNOTATION_TOP_2" val="126"/>
  <p:tag name="ANNOTATION_LEFT_2" val="10"/>
  <p:tag name="ANNOTATION_WIDTH_2" val="654"/>
  <p:tag name="ANNOTATION_HEIGHT_2" val="190"/>
  <p:tag name="ANNOTATION_ANIMATION_2" val="5"/>
  <p:tag name="ANNOTATION_ROTATION_2" val="0"/>
  <p:tag name="ANNOTATION_SUB_TYPE_2" val="9"/>
  <p:tag name="ANNOTATION_LOOP_COUNT_2" val="1"/>
  <p:tag name="ANNOTATION_BOX_RADIUS_2" val="5"/>
  <p:tag name="ANNOTATION_SCALE_2" val="0"/>
  <p:tag name="ANNOTATION_BORDER_ALPHA_2" val="100"/>
  <p:tag name="ANNOTATION_BORDER_COLOR_2" val="0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19.4"/>
  <p:tag name="ANNOTATION_TOP_3" val="337"/>
  <p:tag name="ANNOTATION_LEFT_3" val="376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1"/>
  <p:tag name="ANNOTATION_START_4" val="19.4"/>
  <p:tag name="ANNOTATION_END_4" val="21.3"/>
  <p:tag name="ANNOTATION_TOP_4" val="370"/>
  <p:tag name="ANNOTATION_LEFT_4" val="22"/>
  <p:tag name="ANNOTATION_WIDTH_4" val="99"/>
  <p:tag name="ANNOTATION_HEIGHT_4" val="40"/>
  <p:tag name="ANNOTATION_ANIMATION_4" val="5"/>
  <p:tag name="ANNOTATION_ROTATION_4" val="0"/>
  <p:tag name="ANNOTATION_SUB_TYPE_4" val="9"/>
  <p:tag name="ANNOTATION_LOOP_COUNT_4" val="1"/>
  <p:tag name="ANNOTATION_BOX_RADIUS_4" val="5"/>
  <p:tag name="ANNOTATION_SCALE_4" val="0"/>
  <p:tag name="ANNOTATION_BORDER_ALPHA_4" val="100"/>
  <p:tag name="ANNOTATION_BORDER_COLOR_4" val="0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1"/>
  <p:tag name="ANNOTATION_START_5" val="21.3"/>
  <p:tag name="ANNOTATION_END_5" val="23.3"/>
  <p:tag name="ANNOTATION_TOP_5" val="370"/>
  <p:tag name="ANNOTATION_LEFT_5" val="135"/>
  <p:tag name="ANNOTATION_WIDTH_5" val="74"/>
  <p:tag name="ANNOTATION_HEIGHT_5" val="37"/>
  <p:tag name="ANNOTATION_ANIMATION_5" val="5"/>
  <p:tag name="ANNOTATION_ROTATION_5" val="0"/>
  <p:tag name="ANNOTATION_SUB_TYPE_5" val="9"/>
  <p:tag name="ANNOTATION_LOOP_COUNT_5" val="1"/>
  <p:tag name="ANNOTATION_BOX_RADIUS_5" val="5"/>
  <p:tag name="ANNOTATION_SCALE_5" val="0"/>
  <p:tag name="ANNOTATION_BORDER_ALPHA_5" val="100"/>
  <p:tag name="ANNOTATION_BORDER_COLOR_5" val="0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1"/>
  <p:tag name="ANNOTATION_START_6" val="23.3"/>
  <p:tag name="ANNOTATION_END_6" val="25.3"/>
  <p:tag name="ANNOTATION_TOP_6" val="369"/>
  <p:tag name="ANNOTATION_LEFT_6" val="245"/>
  <p:tag name="ANNOTATION_WIDTH_6" val="118"/>
  <p:tag name="ANNOTATION_HEIGHT_6" val="48"/>
  <p:tag name="ANNOTATION_ANIMATION_6" val="5"/>
  <p:tag name="ANNOTATION_ROTATION_6" val="0"/>
  <p:tag name="ANNOTATION_SUB_TYPE_6" val="9"/>
  <p:tag name="ANNOTATION_LOOP_COUNT_6" val="1"/>
  <p:tag name="ANNOTATION_BOX_RADIUS_6" val="5"/>
  <p:tag name="ANNOTATION_SCALE_6" val="0"/>
  <p:tag name="ANNOTATION_BORDER_ALPHA_6" val="100"/>
  <p:tag name="ANNOTATION_BORDER_COLOR_6" val="0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1"/>
  <p:tag name="ANNOTATION_START_7" val="25.3"/>
  <p:tag name="ANNOTATION_END_7" val="27.5"/>
  <p:tag name="ANNOTATION_TOP_7" val="370"/>
  <p:tag name="ANNOTATION_LEFT_7" val="380"/>
  <p:tag name="ANNOTATION_WIDTH_7" val="125"/>
  <p:tag name="ANNOTATION_HEIGHT_7" val="46"/>
  <p:tag name="ANNOTATION_ANIMATION_7" val="5"/>
  <p:tag name="ANNOTATION_ROTATION_7" val="0"/>
  <p:tag name="ANNOTATION_SUB_TYPE_7" val="9"/>
  <p:tag name="ANNOTATION_LOOP_COUNT_7" val="1"/>
  <p:tag name="ANNOTATION_BOX_RADIUS_7" val="5"/>
  <p:tag name="ANNOTATION_SCALE_7" val="0"/>
  <p:tag name="ANNOTATION_BORDER_ALPHA_7" val="100"/>
  <p:tag name="ANNOTATION_BORDER_COLOR_7" val="0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1"/>
  <p:tag name="ANNOTATION_START_8" val="27.5"/>
  <p:tag name="ANNOTATION_END_8" val="27.8"/>
  <p:tag name="ANNOTATION_TOP_8" val="367"/>
  <p:tag name="ANNOTATION_LEFT_8" val="514"/>
  <p:tag name="ANNOTATION_WIDTH_8" val="131"/>
  <p:tag name="ANNOTATION_HEIGHT_8" val="59"/>
  <p:tag name="ANNOTATION_ANIMATION_8" val="5"/>
  <p:tag name="ANNOTATION_ROTATION_8" val="0"/>
  <p:tag name="ANNOTATION_SUB_TYPE_8" val="9"/>
  <p:tag name="ANNOTATION_LOOP_COUNT_8" val="1"/>
  <p:tag name="ANNOTATION_BOX_RADIUS_8" val="5"/>
  <p:tag name="ANNOTATION_SCALE_8" val="0"/>
  <p:tag name="ANNOTATION_BORDER_ALPHA_8" val="100"/>
  <p:tag name="ANNOTATION_BORDER_COLOR_8" val="0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48.9"/>
  <p:tag name="ANNOTATION_TYPE_1" val="0"/>
  <p:tag name="ANNOTATION_START_1" val="3.7"/>
  <p:tag name="ANNOTATION_END_1" val="11.0"/>
  <p:tag name="ANNOTATION_TOP_1" val="524"/>
  <p:tag name="ANNOTATION_LEFT_1" val="367"/>
  <p:tag name="ANNOTATION_WIDTH_1" val="186"/>
  <p:tag name="ANNOTATION_HEIGHT_1" val="186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0"/>
  <p:tag name="ANNOTATION_END_2" val="19.8"/>
  <p:tag name="ANNOTATION_TOP_2" val="524"/>
  <p:tag name="ANNOTATION_LEFT_2" val="189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8"/>
  <p:tag name="ANNOTATION_END_3" val="24.7"/>
  <p:tag name="ANNOTATION_TOP_3" val="596"/>
  <p:tag name="ANNOTATION_LEFT_3" val="585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7"/>
  <p:tag name="ANNOTATION_END_4" val="31.9"/>
  <p:tag name="ANNOTATION_TOP_4" val="592"/>
  <p:tag name="ANNOTATION_LEFT_4" val="162"/>
  <p:tag name="ANNOTATION_WIDTH_4" val="186"/>
  <p:tag name="ANNOTATION_HEIGHT_4" val="186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1.9"/>
  <p:tag name="ANNOTATION_END_5" val="37.2"/>
  <p:tag name="ANNOTATION_TOP_5" val="633"/>
  <p:tag name="ANNOTATION_LEFT_5" val="390"/>
  <p:tag name="ANNOTATION_WIDTH_5" val="186"/>
  <p:tag name="ANNOTATION_HEIGHT_5" val="186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2"/>
  <p:tag name="ANNOTATION_END_6" val="43.3"/>
  <p:tag name="ANNOTATION_TOP_6" val="628"/>
  <p:tag name="ANNOTATION_LEFT_6" val="577"/>
  <p:tag name="ANNOTATION_WIDTH_6" val="186"/>
  <p:tag name="ANNOTATION_HEIGHT_6" val="186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3.3"/>
  <p:tag name="ANNOTATION_TOP_7" val="632"/>
  <p:tag name="ANNOTATION_LEFT_7" val="167"/>
  <p:tag name="ANNOTATION_WIDTH_7" val="186"/>
  <p:tag name="ANNOTATION_HEIGHT_7" val="186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31"/>
  <p:tag name="ANNOTATION_TYPE_1" val="1"/>
  <p:tag name="ANNOTATION_START_1" val="6.3"/>
  <p:tag name="ANNOTATION_END_1" val="8.1"/>
  <p:tag name="ANNOTATION_TOP_1" val="157"/>
  <p:tag name="ANNOTATION_LEFT_1" val="20"/>
  <p:tag name="ANNOTATION_WIDTH_1" val="458"/>
  <p:tag name="ANNOTATION_HEIGHT_1" val="123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1"/>
  <p:tag name="ANNOTATION_END_2" val="11.0"/>
  <p:tag name="ANNOTATION_TOP_2" val="186"/>
  <p:tag name="ANNOTATION_LEFT_2" val="545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22.6"/>
  <p:tag name="ANNOTATION_TOP_3" val="224"/>
  <p:tag name="ANNOTATION_LEFT_3" val="571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6"/>
  <p:tag name="ANNOTATION_TOP_4" val="249"/>
  <p:tag name="ANNOTATION_LEFT_4" val="176"/>
  <p:tag name="ANNOTATION_WIDTH_4" val="186"/>
  <p:tag name="ANNOTATION_HEIGHT_4" val="186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ELAPSEDTIME" val="22.7"/>
  <p:tag name="ANNOTATION_TYPE_1" val="0"/>
  <p:tag name="ANNOTATION_START_1" val="2.3"/>
  <p:tag name="ANNOTATION_END_1" val="4.7"/>
  <p:tag name="ANNOTATION_TOP_1" val="256"/>
  <p:tag name="ANNOTATION_LEFT_1" val="389"/>
  <p:tag name="ANNOTATION_WIDTH_1" val="186"/>
  <p:tag name="ANNOTATION_HEIGHT_1" val="186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.7"/>
  <p:tag name="ANNOTATION_END_2" val="10.2"/>
  <p:tag name="ANNOTATION_TOP_2" val="290"/>
  <p:tag name="ANNOTATION_LEFT_2" val="171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7.8"/>
  <p:tag name="ANNOTATION_TOP_3" val="287"/>
  <p:tag name="ANNOTATION_LEFT_3" val="394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8"/>
  <p:tag name="ANNOTATION_TOP_4" val="289"/>
  <p:tag name="ANNOTATION_LEFT_4" val="606"/>
  <p:tag name="ANNOTATION_WIDTH_4" val="186"/>
  <p:tag name="ANNOTATION_HEIGHT_4" val="186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ELAPSEDTIME" val="49.1"/>
  <p:tag name="ANNOTATION_TYPE_1" val="0"/>
  <p:tag name="ANNOTATION_START_1" val="1.4"/>
  <p:tag name="ANNOTATION_END_1" val="5.7"/>
  <p:tag name="ANNOTATION_TOP_1" val="325"/>
  <p:tag name="ANNOTATION_LEFT_1" val="188"/>
  <p:tag name="ANNOTATION_WIDTH_1" val="186"/>
  <p:tag name="ANNOTATION_HEIGHT_1" val="186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21.1"/>
  <p:tag name="ANNOTATION_TOP_2" val="320"/>
  <p:tag name="ANNOTATION_LEFT_2" val="383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1"/>
  <p:tag name="ANNOTATION_END_3" val="26.5"/>
  <p:tag name="ANNOTATION_TOP_3" val="322"/>
  <p:tag name="ANNOTATION_LEFT_3" val="583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32.6"/>
  <p:tag name="ANNOTATION_TOP_4" val="356"/>
  <p:tag name="ANNOTATION_LEFT_4" val="210"/>
  <p:tag name="ANNOTATION_WIDTH_4" val="186"/>
  <p:tag name="ANNOTATION_HEIGHT_4" val="186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6"/>
  <p:tag name="ANNOTATION_END_5" val="37.6"/>
  <p:tag name="ANNOTATION_TOP_5" val="357"/>
  <p:tag name="ANNOTATION_LEFT_5" val="426"/>
  <p:tag name="ANNOTATION_WIDTH_5" val="186"/>
  <p:tag name="ANNOTATION_HEIGHT_5" val="186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6"/>
  <p:tag name="ANNOTATION_END_6" val="42.9"/>
  <p:tag name="ANNOTATION_TOP_6" val="361"/>
  <p:tag name="ANNOTATION_LEFT_6" val="580"/>
  <p:tag name="ANNOTATION_WIDTH_6" val="186"/>
  <p:tag name="ANNOTATION_HEIGHT_6" val="186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9"/>
  <p:tag name="ANNOTATION_TOP_7" val="394"/>
  <p:tag name="ANNOTATION_LEFT_7" val="317"/>
  <p:tag name="ANNOTATION_WIDTH_7" val="186"/>
  <p:tag name="ANNOTATION_HEIGHT_7" val="186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ELAPSEDTIME" val="7.7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ELAPSEDTIME" val="14"/>
  <p:tag name="ANNOTATION_TYPE_1" val="1"/>
  <p:tag name="ANNOTATION_START_1" val="11.3"/>
  <p:tag name="ANNOTATION_END_1" val="12.9"/>
  <p:tag name="ANNOTATION_TOP_1" val="196"/>
  <p:tag name="ANNOTATION_LEFT_1" val="4"/>
  <p:tag name="ANNOTATION_WIDTH_1" val="638"/>
  <p:tag name="ANNOTATION_HEIGHT_1" val="165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9"/>
  <p:tag name="ANNOTATION_TOP_2" val="544"/>
  <p:tag name="ANNOTATION_LEFT_2" val="246"/>
  <p:tag name="ANNOTATION_WIDTH_2" val="186"/>
  <p:tag name="ANNOTATION_HEIGHT_2" val="186"/>
  <p:tag name="ANNOTATION_ANIMATION_2" val="4"/>
  <p:tag name="ANNOTATION_ROTATION_2" val="0"/>
  <p:tag name="ANNOTATION_SUB_TYPE_2" val="3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3969653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17.9"/>
  <p:tag name="ANNOTATION_TYPE_1" val="1"/>
  <p:tag name="ANNOTATION_START_1" val="12.7"/>
  <p:tag name="ANNOTATION_END_1" val="14.2"/>
  <p:tag name="ANNOTATION_TOP_1" val="129"/>
  <p:tag name="ANNOTATION_LEFT_1" val="180"/>
  <p:tag name="ANNOTATION_WIDTH_1" val="110"/>
  <p:tag name="ANNOTATION_HEIGHT_1" val="35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1"/>
  <p:tag name="ANNOTATION_START_2" val="14.2"/>
  <p:tag name="ANNOTATION_END_2" val="16.3"/>
  <p:tag name="ANNOTATION_TOP_2" val="131"/>
  <p:tag name="ANNOTATION_LEFT_2" val="310"/>
  <p:tag name="ANNOTATION_WIDTH_2" val="93"/>
  <p:tag name="ANNOTATION_HEIGHT_2" val="36"/>
  <p:tag name="ANNOTATION_ANIMATION_2" val="5"/>
  <p:tag name="ANNOTATION_ROTATION_2" val="0"/>
  <p:tag name="ANNOTATION_SUB_TYPE_2" val="9"/>
  <p:tag name="ANNOTATION_LOOP_COUNT_2" val="1"/>
  <p:tag name="ANNOTATION_BOX_RADIUS_2" val="5"/>
  <p:tag name="ANNOTATION_SCALE_2" val="0"/>
  <p:tag name="ANNOTATION_BORDER_ALPHA_2" val="100"/>
  <p:tag name="ANNOTATION_BORDER_COLOR_2" val="0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1"/>
  <p:tag name="ANNOTATION_START_3" val="16.3"/>
  <p:tag name="ANNOTATION_TOP_3" val="129"/>
  <p:tag name="ANNOTATION_LEFT_3" val="419"/>
  <p:tag name="ANNOTATION_WIDTH_3" val="100"/>
  <p:tag name="ANNOTATION_HEIGHT_3" val="38"/>
  <p:tag name="ANNOTATION_ANIMATION_3" val="5"/>
  <p:tag name="ANNOTATION_ROTATION_3" val="0"/>
  <p:tag name="ANNOTATION_SUB_TYPE_3" val="9"/>
  <p:tag name="ANNOTATION_LOOP_COUNT_3" val="1"/>
  <p:tag name="ANNOTATION_BOX_RADIUS_3" val="5"/>
  <p:tag name="ANNOTATION_SCALE_3" val="0"/>
  <p:tag name="ANNOTATION_BORDER_ALPHA_3" val="100"/>
  <p:tag name="ANNOTATION_BORDER_COLOR_3" val="0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73.1"/>
  <p:tag name="ANNOTATION_TYPE_1" val="1"/>
  <p:tag name="ANNOTATION_START_1" val="4.9"/>
  <p:tag name="ANNOTATION_END_1" val="6.8"/>
  <p:tag name="ANNOTATION_TOP_1" val="175"/>
  <p:tag name="ANNOTATION_LEFT_1" val="111"/>
  <p:tag name="ANNOTATION_WIDTH_1" val="48"/>
  <p:tag name="ANNOTATION_HEIGHT_1" val="41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1"/>
  <p:tag name="ANNOTATION_START_2" val="6.8"/>
  <p:tag name="ANNOTATION_END_2" val="10.1"/>
  <p:tag name="ANNOTATION_TOP_2" val="173"/>
  <p:tag name="ANNOTATION_LEFT_2" val="167"/>
  <p:tag name="ANNOTATION_WIDTH_2" val="56"/>
  <p:tag name="ANNOTATION_HEIGHT_2" val="45"/>
  <p:tag name="ANNOTATION_ANIMATION_2" val="5"/>
  <p:tag name="ANNOTATION_ROTATION_2" val="0"/>
  <p:tag name="ANNOTATION_SUB_TYPE_2" val="9"/>
  <p:tag name="ANNOTATION_LOOP_COUNT_2" val="1"/>
  <p:tag name="ANNOTATION_BOX_RADIUS_2" val="5"/>
  <p:tag name="ANNOTATION_SCALE_2" val="0"/>
  <p:tag name="ANNOTATION_BORDER_ALPHA_2" val="100"/>
  <p:tag name="ANNOTATION_BORDER_COLOR_2" val="0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1"/>
  <p:tag name="ANNOTATION_END_3" val="14.8"/>
  <p:tag name="ANNOTATION_TOP_3" val="238"/>
  <p:tag name="ANNOTATION_LEFT_3" val="237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8"/>
  <p:tag name="ANNOTATION_END_4" val="22.7"/>
  <p:tag name="ANNOTATION_TOP_4" val="233"/>
  <p:tag name="ANNOTATION_LEFT_4" val="435"/>
  <p:tag name="ANNOTATION_WIDTH_4" val="186"/>
  <p:tag name="ANNOTATION_HEIGHT_4" val="186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7"/>
  <p:tag name="ANNOTATION_END_5" val="28.9"/>
  <p:tag name="ANNOTATION_TOP_5" val="270"/>
  <p:tag name="ANNOTATION_LEFT_5" val="198"/>
  <p:tag name="ANNOTATION_WIDTH_5" val="186"/>
  <p:tag name="ANNOTATION_HEIGHT_5" val="186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9"/>
  <p:tag name="ANNOTATION_END_6" val="36.4"/>
  <p:tag name="ANNOTATION_TOP_6" val="261"/>
  <p:tag name="ANNOTATION_LEFT_6" val="415"/>
  <p:tag name="ANNOTATION_WIDTH_6" val="186"/>
  <p:tag name="ANNOTATION_HEIGHT_6" val="186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4"/>
  <p:tag name="ANNOTATION_END_7" val="40.3"/>
  <p:tag name="ANNOTATION_TOP_7" val="264"/>
  <p:tag name="ANNOTATION_LEFT_7" val="587"/>
  <p:tag name="ANNOTATION_WIDTH_7" val="186"/>
  <p:tag name="ANNOTATION_HEIGHT_7" val="186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3"/>
  <p:tag name="ANNOTATION_END_8" val="46.0"/>
  <p:tag name="ANNOTATION_TOP_8" val="300"/>
  <p:tag name="ANNOTATION_LEFT_8" val="217"/>
  <p:tag name="ANNOTATION_WIDTH_8" val="186"/>
  <p:tag name="ANNOTATION_HEIGHT_8" val="186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0"/>
  <p:tag name="ANNOTATION_END_9" val="53.7"/>
  <p:tag name="ANNOTATION_TOP_9" val="300"/>
  <p:tag name="ANNOTATION_LEFT_9" val="417"/>
  <p:tag name="ANNOTATION_WIDTH_9" val="186"/>
  <p:tag name="ANNOTATION_HEIGHT_9" val="186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3.7"/>
  <p:tag name="ANNOTATION_END_10" val="62.8"/>
  <p:tag name="ANNOTATION_TOP_10" val="296"/>
  <p:tag name="ANNOTATION_LEFT_10" val="593"/>
  <p:tag name="ANNOTATION_WIDTH_10" val="186"/>
  <p:tag name="ANNOTATION_HEIGHT_10" val="186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2.8"/>
  <p:tag name="ANNOTATION_END_11" val="66.9"/>
  <p:tag name="ANNOTATION_TOP_11" val="331"/>
  <p:tag name="ANNOTATION_LEFT_11" val="232"/>
  <p:tag name="ANNOTATION_WIDTH_11" val="186"/>
  <p:tag name="ANNOTATION_HEIGHT_11" val="186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TOP_12" val="332"/>
  <p:tag name="ANNOTATION_LEFT_12" val="416"/>
  <p:tag name="ANNOTATION_WIDTH_12" val="186"/>
  <p:tag name="ANNOTATION_HEIGHT_12" val="186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USED_LAYOU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7.9"/>
  <p:tag name="ANNOTATION_TYPE_1" val="1"/>
  <p:tag name="ANNOTATION_START_1" val="2.6"/>
  <p:tag name="ANNOTATION_END_1" val="6.4"/>
  <p:tag name="ANNOTATION_TOP_1" val="142"/>
  <p:tag name="ANNOTATION_LEFT_1" val="20"/>
  <p:tag name="ANNOTATION_WIDTH_1" val="93"/>
  <p:tag name="ANNOTATION_HEIGHT_1" val="37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1"/>
  <p:tag name="ANNOTATION_START_2" val="6.4"/>
  <p:tag name="ANNOTATION_TOP_2" val="351"/>
  <p:tag name="ANNOTATION_LEFT_2" val="151"/>
  <p:tag name="ANNOTATION_WIDTH_2" val="93"/>
  <p:tag name="ANNOTATION_HEIGHT_2" val="23"/>
  <p:tag name="ANNOTATION_ANIMATION_2" val="5"/>
  <p:tag name="ANNOTATION_ROTATION_2" val="0"/>
  <p:tag name="ANNOTATION_SUB_TYPE_2" val="9"/>
  <p:tag name="ANNOTATION_LOOP_COUNT_2" val="1"/>
  <p:tag name="ANNOTATION_BOX_RADIUS_2" val="5"/>
  <p:tag name="ANNOTATION_SCALE_2" val="0"/>
  <p:tag name="ANNOTATION_BORDER_ALPHA_2" val="100"/>
  <p:tag name="ANNOTATION_BORDER_COLOR_2" val="0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AUDIO_RECORDED" val="1"/>
  <p:tag name="ELAPSEDTIME" val="81.6"/>
  <p:tag name="ARTICULATE_USED_LAYOUT" val="2"/>
  <p:tag name="ARTICULATE_SLIDE_THUMBNAIL_REFRESH" val="1"/>
  <p:tag name="ANNOTATION_TYPE_1" val="1"/>
  <p:tag name="ANNOTATION_START_1" val="3.7"/>
  <p:tag name="ANNOTATION_END_1" val="6.0"/>
  <p:tag name="ANNOTATION_TOP_1" val="88"/>
  <p:tag name="ANNOTATION_LEFT_1" val="10"/>
  <p:tag name="ANNOTATION_WIDTH_1" val="627"/>
  <p:tag name="ANNOTATION_HEIGHT_1" val="213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0"/>
  <p:tag name="ANNOTATION_END_2" val="10.6"/>
  <p:tag name="ANNOTATION_TOP_2" val="140"/>
  <p:tag name="ANNOTATION_LEFT_2" val="142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4.2"/>
  <p:tag name="ANNOTATION_TOP_3" val="134"/>
  <p:tag name="ANNOTATION_LEFT_3" val="362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2"/>
  <p:tag name="ANNOTATION_END_4" val="16.9"/>
  <p:tag name="ANNOTATION_TOP_4" val="157"/>
  <p:tag name="ANNOTATION_LEFT_4" val="165"/>
  <p:tag name="ANNOTATION_WIDTH_4" val="186"/>
  <p:tag name="ANNOTATION_HEIGHT_4" val="186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9"/>
  <p:tag name="ANNOTATION_END_5" val="20.4"/>
  <p:tag name="ANNOTATION_TOP_5" val="196"/>
  <p:tag name="ANNOTATION_LEFT_5" val="261"/>
  <p:tag name="ANNOTATION_WIDTH_5" val="186"/>
  <p:tag name="ANNOTATION_HEIGHT_5" val="186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4"/>
  <p:tag name="ANNOTATION_END_6" val="23.6"/>
  <p:tag name="ANNOTATION_TOP_6" val="232"/>
  <p:tag name="ANNOTATION_LEFT_6" val="135"/>
  <p:tag name="ANNOTATION_WIDTH_6" val="186"/>
  <p:tag name="ANNOTATION_HEIGHT_6" val="186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6"/>
  <p:tag name="ANNOTATION_END_7" val="35.5"/>
  <p:tag name="ANNOTATION_TOP_7" val="233"/>
  <p:tag name="ANNOTATION_LEFT_7" val="458"/>
  <p:tag name="ANNOTATION_WIDTH_7" val="186"/>
  <p:tag name="ANNOTATION_HEIGHT_7" val="186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1"/>
  <p:tag name="ANNOTATION_START_8" val="35.5"/>
  <p:tag name="ANNOTATION_END_8" val="45.9"/>
  <p:tag name="ANNOTATION_TOP_8" val="356"/>
  <p:tag name="ANNOTATION_LEFT_8" val="99"/>
  <p:tag name="ANNOTATION_WIDTH_8" val="64"/>
  <p:tag name="ANNOTATION_HEIGHT_8" val="103"/>
  <p:tag name="ANNOTATION_ANIMATION_8" val="5"/>
  <p:tag name="ANNOTATION_ROTATION_8" val="0"/>
  <p:tag name="ANNOTATION_SUB_TYPE_8" val="9"/>
  <p:tag name="ANNOTATION_LOOP_COUNT_8" val="1"/>
  <p:tag name="ANNOTATION_BOX_RADIUS_8" val="5"/>
  <p:tag name="ANNOTATION_SCALE_8" val="0"/>
  <p:tag name="ANNOTATION_BORDER_ALPHA_8" val="100"/>
  <p:tag name="ANNOTATION_BORDER_COLOR_8" val="0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1"/>
  <p:tag name="ANNOTATION_START_9" val="45.9"/>
  <p:tag name="ANNOTATION_END_9" val="54.3"/>
  <p:tag name="ANNOTATION_TOP_9" val="292"/>
  <p:tag name="ANNOTATION_LEFT_9" val="10"/>
  <p:tag name="ANNOTATION_WIDTH_9" val="639"/>
  <p:tag name="ANNOTATION_HEIGHT_9" val="336"/>
  <p:tag name="ANNOTATION_ANIMATION_9" val="5"/>
  <p:tag name="ANNOTATION_ROTATION_9" val="0"/>
  <p:tag name="ANNOTATION_SUB_TYPE_9" val="9"/>
  <p:tag name="ANNOTATION_LOOP_COUNT_9" val="1"/>
  <p:tag name="ANNOTATION_BOX_RADIUS_9" val="5"/>
  <p:tag name="ANNOTATION_SCALE_9" val="0"/>
  <p:tag name="ANNOTATION_BORDER_ALPHA_9" val="100"/>
  <p:tag name="ANNOTATION_BORDER_COLOR_9" val="0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1"/>
  <p:tag name="ANNOTATION_START_10" val="54.3"/>
  <p:tag name="ANNOTATION_END_10" val="62.5"/>
  <p:tag name="ANNOTATION_TOP_10" val="356"/>
  <p:tag name="ANNOTATION_LEFT_10" val="105"/>
  <p:tag name="ANNOTATION_WIDTH_10" val="53"/>
  <p:tag name="ANNOTATION_HEIGHT_10" val="28"/>
  <p:tag name="ANNOTATION_ANIMATION_10" val="5"/>
  <p:tag name="ANNOTATION_ROTATION_10" val="0"/>
  <p:tag name="ANNOTATION_SUB_TYPE_10" val="9"/>
  <p:tag name="ANNOTATION_LOOP_COUNT_10" val="1"/>
  <p:tag name="ANNOTATION_BOX_RADIUS_10" val="5"/>
  <p:tag name="ANNOTATION_SCALE_10" val="0"/>
  <p:tag name="ANNOTATION_BORDER_ALPHA_10" val="100"/>
  <p:tag name="ANNOTATION_BORDER_COLOR_10" val="0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1"/>
  <p:tag name="ANNOTATION_START_11" val="62.5"/>
  <p:tag name="ANNOTATION_END_11" val="65.8"/>
  <p:tag name="ANNOTATION_TOP_11" val="356"/>
  <p:tag name="ANNOTATION_LEFT_11" val="163"/>
  <p:tag name="ANNOTATION_WIDTH_11" val="63"/>
  <p:tag name="ANNOTATION_HEIGHT_11" val="32"/>
  <p:tag name="ANNOTATION_ANIMATION_11" val="5"/>
  <p:tag name="ANNOTATION_ROTATION_11" val="0"/>
  <p:tag name="ANNOTATION_SUB_TYPE_11" val="9"/>
  <p:tag name="ANNOTATION_LOOP_COUNT_11" val="1"/>
  <p:tag name="ANNOTATION_BOX_RADIUS_11" val="5"/>
  <p:tag name="ANNOTATION_SCALE_11" val="0"/>
  <p:tag name="ANNOTATION_BORDER_ALPHA_11" val="100"/>
  <p:tag name="ANNOTATION_BORDER_COLOR_11" val="0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1"/>
  <p:tag name="ANNOTATION_START_12" val="65.8"/>
  <p:tag name="ANNOTATION_END_12" val="69.5"/>
  <p:tag name="ANNOTATION_TOP_12" val="359"/>
  <p:tag name="ANNOTATION_LEFT_12" val="228"/>
  <p:tag name="ANNOTATION_WIDTH_12" val="67"/>
  <p:tag name="ANNOTATION_HEIGHT_12" val="31"/>
  <p:tag name="ANNOTATION_ANIMATION_12" val="5"/>
  <p:tag name="ANNOTATION_ROTATION_12" val="0"/>
  <p:tag name="ANNOTATION_SUB_TYPE_12" val="9"/>
  <p:tag name="ANNOTATION_LOOP_COUNT_12" val="1"/>
  <p:tag name="ANNOTATION_BOX_RADIUS_12" val="5"/>
  <p:tag name="ANNOTATION_SCALE_12" val="0"/>
  <p:tag name="ANNOTATION_BORDER_ALPHA_12" val="100"/>
  <p:tag name="ANNOTATION_BORDER_COLOR_12" val="0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1"/>
  <p:tag name="ANNOTATION_START_13" val="69.5"/>
  <p:tag name="ANNOTATION_END_13" val="71.6"/>
  <p:tag name="ANNOTATION_TOP_13" val="356"/>
  <p:tag name="ANNOTATION_LEFT_13" val="293"/>
  <p:tag name="ANNOTATION_WIDTH_13" val="75"/>
  <p:tag name="ANNOTATION_HEIGHT_13" val="31"/>
  <p:tag name="ANNOTATION_ANIMATION_13" val="5"/>
  <p:tag name="ANNOTATION_ROTATION_13" val="0"/>
  <p:tag name="ANNOTATION_SUB_TYPE_13" val="9"/>
  <p:tag name="ANNOTATION_LOOP_COUNT_13" val="1"/>
  <p:tag name="ANNOTATION_BOX_RADIUS_13" val="5"/>
  <p:tag name="ANNOTATION_SCALE_13" val="0"/>
  <p:tag name="ANNOTATION_BORDER_ALPHA_13" val="100"/>
  <p:tag name="ANNOTATION_BORDER_COLOR_13" val="0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1"/>
  <p:tag name="ANNOTATION_START_14" val="71.6"/>
  <p:tag name="ANNOTATION_END_14" val="78.4"/>
  <p:tag name="ANNOTATION_TOP_14" val="358"/>
  <p:tag name="ANNOTATION_LEFT_14" val="368"/>
  <p:tag name="ANNOTATION_WIDTH_14" val="79"/>
  <p:tag name="ANNOTATION_HEIGHT_14" val="37"/>
  <p:tag name="ANNOTATION_ANIMATION_14" val="5"/>
  <p:tag name="ANNOTATION_ROTATION_14" val="0"/>
  <p:tag name="ANNOTATION_SUB_TYPE_14" val="9"/>
  <p:tag name="ANNOTATION_LOOP_COUNT_14" val="1"/>
  <p:tag name="ANNOTATION_BOX_RADIUS_14" val="5"/>
  <p:tag name="ANNOTATION_SCALE_14" val="0"/>
  <p:tag name="ANNOTATION_BORDER_ALPHA_14" val="100"/>
  <p:tag name="ANNOTATION_BORDER_COLOR_14" val="0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1"/>
  <p:tag name="ANNOTATION_START_15" val="78.4"/>
  <p:tag name="ANNOTATION_TOP_15" val="358"/>
  <p:tag name="ANNOTATION_LEFT_15" val="443"/>
  <p:tag name="ANNOTATION_WIDTH_15" val="84"/>
  <p:tag name="ANNOTATION_HEIGHT_15" val="32"/>
  <p:tag name="ANNOTATION_ANIMATION_15" val="5"/>
  <p:tag name="ANNOTATION_ROTATION_15" val="0"/>
  <p:tag name="ANNOTATION_SUB_TYPE_15" val="9"/>
  <p:tag name="ANNOTATION_LOOP_COUNT_15" val="1"/>
  <p:tag name="ANNOTATION_BOX_RADIUS_15" val="5"/>
  <p:tag name="ANNOTATION_SCALE_15" val="0"/>
  <p:tag name="ANNOTATION_BORDER_ALPHA_15" val="100"/>
  <p:tag name="ANNOTATION_BORDER_COLOR_15" val="0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ELAPSEDTIME" val="12.4"/>
  <p:tag name="ANNOTATION_TYPE_1" val="1"/>
  <p:tag name="ANNOTATION_START_1" val="7.5"/>
  <p:tag name="ANNOTATION_END_1" val="10.8"/>
  <p:tag name="ANNOTATION_TOP_1" val="180"/>
  <p:tag name="ANNOTATION_LEFT_1" val="147"/>
  <p:tag name="ANNOTATION_WIDTH_1" val="313"/>
  <p:tag name="ANNOTATION_HEIGHT_1" val="33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1"/>
  <p:tag name="ANNOTATION_START_2" val="10.8"/>
  <p:tag name="ANNOTATION_TOP_2" val="330"/>
  <p:tag name="ANNOTATION_LEFT_2" val="276"/>
  <p:tag name="ANNOTATION_WIDTH_2" val="78"/>
  <p:tag name="ANNOTATION_HEIGHT_2" val="19"/>
  <p:tag name="ANNOTATION_ANIMATION_2" val="5"/>
  <p:tag name="ANNOTATION_ROTATION_2" val="0"/>
  <p:tag name="ANNOTATION_SUB_TYPE_2" val="9"/>
  <p:tag name="ANNOTATION_LOOP_COUNT_2" val="1"/>
  <p:tag name="ANNOTATION_BOX_RADIUS_2" val="5"/>
  <p:tag name="ANNOTATION_SCALE_2" val="0"/>
  <p:tag name="ANNOTATION_BORDER_ALPHA_2" val="100"/>
  <p:tag name="ANNOTATION_BORDER_COLOR_2" val="0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71.4"/>
  <p:tag name="ANNOTATION_TYPE_1" val="0"/>
  <p:tag name="ANNOTATION_START_1" val="8.1"/>
  <p:tag name="ANNOTATION_END_1" val="13.6"/>
  <p:tag name="ANNOTATION_TOP_1" val="152"/>
  <p:tag name="ANNOTATION_LEFT_1" val="161"/>
  <p:tag name="ANNOTATION_WIDTH_1" val="186"/>
  <p:tag name="ANNOTATION_HEIGHT_1" val="186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6"/>
  <p:tag name="ANNOTATION_END_2" val="18.1"/>
  <p:tag name="ANNOTATION_TOP_2" val="155"/>
  <p:tag name="ANNOTATION_LEFT_2" val="375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1"/>
  <p:tag name="ANNOTATION_END_3" val="23.1"/>
  <p:tag name="ANNOTATION_TOP_3" val="154"/>
  <p:tag name="ANNOTATION_LEFT_3" val="561"/>
  <p:tag name="ANNOTATION_WIDTH_3" val="186"/>
  <p:tag name="ANNOTATION_HEIGHT_3" val="186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1"/>
  <p:tag name="ANNOTATION_END_4" val="27.3"/>
  <p:tag name="ANNOTATION_TOP_4" val="180"/>
  <p:tag name="ANNOTATION_LEFT_4" val="168"/>
  <p:tag name="ANNOTATION_WIDTH_4" val="186"/>
  <p:tag name="ANNOTATION_HEIGHT_4" val="186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3"/>
  <p:tag name="ANNOTATION_END_5" val="32.2"/>
  <p:tag name="ANNOTATION_TOP_5" val="177"/>
  <p:tag name="ANNOTATION_LEFT_5" val="337"/>
  <p:tag name="ANNOTATION_WIDTH_5" val="186"/>
  <p:tag name="ANNOTATION_HEIGHT_5" val="186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2"/>
  <p:tag name="ANNOTATION_END_6" val="36.8"/>
  <p:tag name="ANNOTATION_TOP_6" val="177"/>
  <p:tag name="ANNOTATION_LEFT_6" val="559"/>
  <p:tag name="ANNOTATION_WIDTH_6" val="186"/>
  <p:tag name="ANNOTATION_HEIGHT_6" val="186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8"/>
  <p:tag name="ANNOTATION_END_7" val="41.2"/>
  <p:tag name="ANNOTATION_TOP_7" val="202"/>
  <p:tag name="ANNOTATION_LEFT_7" val="212"/>
  <p:tag name="ANNOTATION_WIDTH_7" val="186"/>
  <p:tag name="ANNOTATION_HEIGHT_7" val="186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2"/>
  <p:tag name="ANNOTATION_END_8" val="45.3"/>
  <p:tag name="ANNOTATION_TOP_8" val="197"/>
  <p:tag name="ANNOTATION_LEFT_8" val="370"/>
  <p:tag name="ANNOTATION_WIDTH_8" val="186"/>
  <p:tag name="ANNOTATION_HEIGHT_8" val="186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3"/>
  <p:tag name="ANNOTATION_END_9" val="51.9"/>
  <p:tag name="ANNOTATION_TOP_9" val="203"/>
  <p:tag name="ANNOTATION_LEFT_9" val="566"/>
  <p:tag name="ANNOTATION_WIDTH_9" val="186"/>
  <p:tag name="ANNOTATION_HEIGHT_9" val="186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9"/>
  <p:tag name="ANNOTATION_END_10" val="53.0"/>
  <p:tag name="ANNOTATION_TOP_10" val="223"/>
  <p:tag name="ANNOTATION_LEFT_10" val="368"/>
  <p:tag name="ANNOTATION_WIDTH_10" val="186"/>
  <p:tag name="ANNOTATION_HEIGHT_10" val="186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3.0"/>
  <p:tag name="ANNOTATION_END_11" val="59.9"/>
  <p:tag name="ANNOTATION_TOP_11" val="225"/>
  <p:tag name="ANNOTATION_LEFT_11" val="582"/>
  <p:tag name="ANNOTATION_WIDTH_11" val="186"/>
  <p:tag name="ANNOTATION_HEIGHT_11" val="186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9.9"/>
  <p:tag name="ANNOTATION_END_12" val="64.2"/>
  <p:tag name="ANNOTATION_TOP_12" val="251"/>
  <p:tag name="ANNOTATION_LEFT_12" val="156"/>
  <p:tag name="ANNOTATION_WIDTH_12" val="186"/>
  <p:tag name="ANNOTATION_HEIGHT_12" val="186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2"/>
  <p:tag name="ANNOTATION_END_13" val="65.9"/>
  <p:tag name="ANNOTATION_TOP_13" val="247"/>
  <p:tag name="ANNOTATION_LEFT_13" val="347"/>
  <p:tag name="ANNOTATION_WIDTH_13" val="186"/>
  <p:tag name="ANNOTATION_HEIGHT_13" val="186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5.9"/>
  <p:tag name="ANNOTATION_END_14" val="70.1"/>
  <p:tag name="ANNOTATION_TOP_14" val="250"/>
  <p:tag name="ANNOTATION_LEFT_14" val="566"/>
  <p:tag name="ANNOTATION_WIDTH_14" val="186"/>
  <p:tag name="ANNOTATION_HEIGHT_14" val="186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0.1"/>
  <p:tag name="ANNOTATION_TOP_15" val="279"/>
  <p:tag name="ANNOTATION_LEFT_15" val="196"/>
  <p:tag name="ANNOTATION_WIDTH_15" val="186"/>
  <p:tag name="ANNOTATION_HEIGHT_15" val="186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USED_LAYOUT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34.7"/>
  <p:tag name="ANNOTATION_TYPE_1" val="0"/>
  <p:tag name="ANNOTATION_START_1" val="6.9"/>
  <p:tag name="ANNOTATION_END_1" val="10.1"/>
  <p:tag name="ANNOTATION_TOP_1" val="213"/>
  <p:tag name="ANNOTATION_LEFT_1" val="128"/>
  <p:tag name="ANNOTATION_WIDTH_1" val="186"/>
  <p:tag name="ANNOTATION_HEIGHT_1" val="186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8.9"/>
  <p:tag name="ANNOTATION_TOP_2" val="213"/>
  <p:tag name="ANNOTATION_LEFT_2" val="431"/>
  <p:tag name="ANNOTATION_WIDTH_2" val="186"/>
  <p:tag name="ANNOTATION_HEIGHT_2" val="186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1"/>
  <p:tag name="ANNOTATION_START_3" val="18.9"/>
  <p:tag name="ANNOTATION_END_3" val="25.6"/>
  <p:tag name="ANNOTATION_TOP_3" val="225"/>
  <p:tag name="ANNOTATION_LEFT_3" val="85"/>
  <p:tag name="ANNOTATION_WIDTH_3" val="113"/>
  <p:tag name="ANNOTATION_HEIGHT_3" val="80"/>
  <p:tag name="ANNOTATION_ANIMATION_3" val="5"/>
  <p:tag name="ANNOTATION_ROTATION_3" val="0"/>
  <p:tag name="ANNOTATION_SUB_TYPE_3" val="9"/>
  <p:tag name="ANNOTATION_LOOP_COUNT_3" val="1"/>
  <p:tag name="ANNOTATION_BOX_RADIUS_3" val="5"/>
  <p:tag name="ANNOTATION_SCALE_3" val="0"/>
  <p:tag name="ANNOTATION_BORDER_ALPHA_3" val="100"/>
  <p:tag name="ANNOTATION_BORDER_COLOR_3" val="0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1"/>
  <p:tag name="ANNOTATION_START_4" val="25.6"/>
  <p:tag name="ANNOTATION_END_4" val="30.7"/>
  <p:tag name="ANNOTATION_TOP_4" val="227"/>
  <p:tag name="ANNOTATION_LEFT_4" val="373"/>
  <p:tag name="ANNOTATION_WIDTH_4" val="173"/>
  <p:tag name="ANNOTATION_HEIGHT_4" val="85"/>
  <p:tag name="ANNOTATION_ANIMATION_4" val="5"/>
  <p:tag name="ANNOTATION_ROTATION_4" val="0"/>
  <p:tag name="ANNOTATION_SUB_TYPE_4" val="9"/>
  <p:tag name="ANNOTATION_LOOP_COUNT_4" val="1"/>
  <p:tag name="ANNOTATION_BOX_RADIUS_4" val="5"/>
  <p:tag name="ANNOTATION_SCALE_4" val="0"/>
  <p:tag name="ANNOTATION_BORDER_ALPHA_4" val="100"/>
  <p:tag name="ANNOTATION_BORDER_COLOR_4" val="0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1"/>
  <p:tag name="ANNOTATION_START_5" val="30.7"/>
  <p:tag name="ANNOTATION_TOP_5" val="229"/>
  <p:tag name="ANNOTATION_LEFT_5" val="552"/>
  <p:tag name="ANNOTATION_WIDTH_5" val="87"/>
  <p:tag name="ANNOTATION_HEIGHT_5" val="93"/>
  <p:tag name="ANNOTATION_ANIMATION_5" val="5"/>
  <p:tag name="ANNOTATION_ROTATION_5" val="0"/>
  <p:tag name="ANNOTATION_SUB_TYPE_5" val="9"/>
  <p:tag name="ANNOTATION_LOOP_COUNT_5" val="1"/>
  <p:tag name="ANNOTATION_BOX_RADIUS_5" val="5"/>
  <p:tag name="ANNOTATION_SCALE_5" val="0"/>
  <p:tag name="ANNOTATION_BORDER_ALPHA_5" val="100"/>
  <p:tag name="ANNOTATION_BORDER_COLOR_5" val="0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0"/>
  <p:tag name="ANNOTATION_TYPE_1" val="1"/>
  <p:tag name="ANNOTATION_START_1" val="4.0"/>
  <p:tag name="ANNOTATION_TOP_1" val="163"/>
  <p:tag name="ANNOTATION_LEFT_1" val="18"/>
  <p:tag name="ANNOTATION_WIDTH_1" val="632"/>
  <p:tag name="ANNOTATION_HEIGHT_1" val="175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14.5"/>
  <p:tag name="ANNOTATION_TYPE_1" val="1"/>
  <p:tag name="ANNOTATION_START_1" val="5.5"/>
  <p:tag name="ANNOTATION_TOP_1" val="109"/>
  <p:tag name="ANNOTATION_LEFT_1" val="12"/>
  <p:tag name="ANNOTATION_WIDTH_1" val="650"/>
  <p:tag name="ANNOTATION_HEIGHT_1" val="263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22.2"/>
  <p:tag name="ANNOTATION_TYPE_1" val="1"/>
  <p:tag name="ANNOTATION_START_1" val="6.9"/>
  <p:tag name="ANNOTATION_END_1" val="12.0"/>
  <p:tag name="ANNOTATION_TOP_1" val="652"/>
  <p:tag name="ANNOTATION_LEFT_1" val="16"/>
  <p:tag name="ANNOTATION_WIDTH_1" val="166"/>
  <p:tag name="ANNOTATION_HEIGHT_1" val="25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1"/>
  <p:tag name="ANNOTATION_START_2" val="12.0"/>
  <p:tag name="ANNOTATION_END_2" val="15.6"/>
  <p:tag name="ANNOTATION_TOP_2" val="651"/>
  <p:tag name="ANNOTATION_LEFT_2" val="184"/>
  <p:tag name="ANNOTATION_WIDTH_2" val="166"/>
  <p:tag name="ANNOTATION_HEIGHT_2" val="28"/>
  <p:tag name="ANNOTATION_ANIMATION_2" val="5"/>
  <p:tag name="ANNOTATION_ROTATION_2" val="0"/>
  <p:tag name="ANNOTATION_SUB_TYPE_2" val="9"/>
  <p:tag name="ANNOTATION_LOOP_COUNT_2" val="1"/>
  <p:tag name="ANNOTATION_BOX_RADIUS_2" val="5"/>
  <p:tag name="ANNOTATION_SCALE_2" val="0"/>
  <p:tag name="ANNOTATION_BORDER_ALPHA_2" val="100"/>
  <p:tag name="ANNOTATION_BORDER_COLOR_2" val="0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1"/>
  <p:tag name="ANNOTATION_START_3" val="15.6"/>
  <p:tag name="ANNOTATION_END_3" val="18.7"/>
  <p:tag name="ANNOTATION_TOP_3" val="652"/>
  <p:tag name="ANNOTATION_LEFT_3" val="372"/>
  <p:tag name="ANNOTATION_WIDTH_3" val="130"/>
  <p:tag name="ANNOTATION_HEIGHT_3" val="21"/>
  <p:tag name="ANNOTATION_ANIMATION_3" val="5"/>
  <p:tag name="ANNOTATION_ROTATION_3" val="0"/>
  <p:tag name="ANNOTATION_SUB_TYPE_3" val="9"/>
  <p:tag name="ANNOTATION_LOOP_COUNT_3" val="1"/>
  <p:tag name="ANNOTATION_BOX_RADIUS_3" val="5"/>
  <p:tag name="ANNOTATION_SCALE_3" val="0"/>
  <p:tag name="ANNOTATION_BORDER_ALPHA_3" val="100"/>
  <p:tag name="ANNOTATION_BORDER_COLOR_3" val="0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1"/>
  <p:tag name="ANNOTATION_START_4" val="18.7"/>
  <p:tag name="ANNOTATION_TOP_4" val="652"/>
  <p:tag name="ANNOTATION_LEFT_4" val="538"/>
  <p:tag name="ANNOTATION_WIDTH_4" val="93"/>
  <p:tag name="ANNOTATION_HEIGHT_4" val="25"/>
  <p:tag name="ANNOTATION_ANIMATION_4" val="5"/>
  <p:tag name="ANNOTATION_ROTATION_4" val="0"/>
  <p:tag name="ANNOTATION_SUB_TYPE_4" val="9"/>
  <p:tag name="ANNOTATION_LOOP_COUNT_4" val="1"/>
  <p:tag name="ANNOTATION_BOX_RADIUS_4" val="5"/>
  <p:tag name="ANNOTATION_SCALE_4" val="0"/>
  <p:tag name="ANNOTATION_BORDER_ALPHA_4" val="100"/>
  <p:tag name="ANNOTATION_BORDER_COLOR_4" val="0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USED_LAYOU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ARTICULATE_AUDIO_RECORDED" val="1"/>
  <p:tag name="ELAPSEDTIME" val="5.7"/>
  <p:tag name="ANNOTATION_TYPE_1" val="1"/>
  <p:tag name="ANNOTATION_START_1" val="2.0"/>
  <p:tag name="ANNOTATION_END_1" val="3.8"/>
  <p:tag name="ANNOTATION_TOP_1" val="212"/>
  <p:tag name="ANNOTATION_LEFT_1" val="129"/>
  <p:tag name="ANNOTATION_WIDTH_1" val="529"/>
  <p:tag name="ANNOTATION_HEIGHT_1" val="323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1"/>
  <p:tag name="ANNOTATION_START_2" val="3.8"/>
  <p:tag name="ANNOTATION_TOP_2" val="172"/>
  <p:tag name="ANNOTATION_LEFT_2" val="140"/>
  <p:tag name="ANNOTATION_WIDTH_2" val="30"/>
  <p:tag name="ANNOTATION_HEIGHT_2" val="32"/>
  <p:tag name="ANNOTATION_ANIMATION_2" val="5"/>
  <p:tag name="ANNOTATION_ROTATION_2" val="0"/>
  <p:tag name="ANNOTATION_SUB_TYPE_2" val="9"/>
  <p:tag name="ANNOTATION_LOOP_COUNT_2" val="1"/>
  <p:tag name="ANNOTATION_BOX_RADIUS_2" val="5"/>
  <p:tag name="ANNOTATION_SCALE_2" val="0"/>
  <p:tag name="ANNOTATION_BORDER_ALPHA_2" val="100"/>
  <p:tag name="ANNOTATION_BORDER_COLOR_2" val="0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ELAPSEDTIME" val="22.2"/>
  <p:tag name="ANNOTATION_TYPE_1" val="1"/>
  <p:tag name="ANNOTATION_START_1" val="6.7"/>
  <p:tag name="ANNOTATION_END_1" val="10.6"/>
  <p:tag name="ANNOTATION_TOP_1" val="100"/>
  <p:tag name="ANNOTATION_LEFT_1" val="40"/>
  <p:tag name="ANNOTATION_WIDTH_1" val="37"/>
  <p:tag name="ANNOTATION_HEIGHT_1" val="35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1"/>
  <p:tag name="ANNOTATION_START_2" val="10.6"/>
  <p:tag name="ANNOTATION_TOP_2" val="144"/>
  <p:tag name="ANNOTATION_LEFT_2" val="59"/>
  <p:tag name="ANNOTATION_WIDTH_2" val="110"/>
  <p:tag name="ANNOTATION_HEIGHT_2" val="90"/>
  <p:tag name="ANNOTATION_ANIMATION_2" val="5"/>
  <p:tag name="ANNOTATION_ROTATION_2" val="0"/>
  <p:tag name="ANNOTATION_SUB_TYPE_2" val="9"/>
  <p:tag name="ANNOTATION_LOOP_COUNT_2" val="1"/>
  <p:tag name="ANNOTATION_BOX_RADIUS_2" val="5"/>
  <p:tag name="ANNOTATION_SCALE_2" val="0"/>
  <p:tag name="ANNOTATION_BORDER_ALPHA_2" val="100"/>
  <p:tag name="ANNOTATION_BORDER_COLOR_2" val="0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ARTICULATE_AUDIO_RECORDED" val="1"/>
  <p:tag name="ELAPSEDTIME" val="6.4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0d9ab34-2c8a-4a24-aaeb-161d80fb0fe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NNOTATION_TYPE_2" val="2"/>
  <p:tag name="ANNOTATION_START_2" val="2.6"/>
  <p:tag name="ANNOTATION_TOP_2" val="91"/>
  <p:tag name="ANNOTATION_LEFT_2" val="19"/>
  <p:tag name="ANNOTATION_WIDTH_2" val="404"/>
  <p:tag name="ANNOTATION_HEIGHT_2" val="10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UDIO_ID" val="296"/>
  <p:tag name="ARTICULATE_AUDIO_RECORDED" val="1"/>
  <p:tag name="ELAPSEDTIME" val="6.1"/>
  <p:tag name="ANNOTATION_TYPE_1" val="1"/>
  <p:tag name="ANNOTATION_START_1" val="5.0"/>
  <p:tag name="ANNOTATION_TOP_1" val="243"/>
  <p:tag name="ANNOTATION_LEFT_1" val="592"/>
  <p:tag name="ANNOTATION_WIDTH_1" val="358"/>
  <p:tag name="ANNOTATION_HEIGHT_1" val="84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USED_LAYOUT" val="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AUDIO_RECORDED" val="1"/>
  <p:tag name="ELAPSEDTIME" val="6.7"/>
  <p:tag name="ANNOTATION_COUNT" val="0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6.6"/>
  <p:tag name="ANNOTATION_TYPE_1" val="1"/>
  <p:tag name="ANNOTATION_START_1" val="4.3"/>
  <p:tag name="ANNOTATION_END_1" val="10.1"/>
  <p:tag name="ANNOTATION_TOP_1" val="152"/>
  <p:tag name="ANNOTATION_LEFT_1" val="9"/>
  <p:tag name="ANNOTATION_WIDTH_1" val="141"/>
  <p:tag name="ANNOTATION_HEIGHT_1" val="21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1"/>
  <p:tag name="ANNOTATION_START_2" val="10.1"/>
  <p:tag name="ANNOTATION_TOP_2" val="176"/>
  <p:tag name="ANNOTATION_LEFT_2" val="14"/>
  <p:tag name="ANNOTATION_WIDTH_2" val="162"/>
  <p:tag name="ANNOTATION_HEIGHT_2" val="38"/>
  <p:tag name="ANNOTATION_ANIMATION_2" val="5"/>
  <p:tag name="ANNOTATION_ROTATION_2" val="0"/>
  <p:tag name="ANNOTATION_SUB_TYPE_2" val="9"/>
  <p:tag name="ANNOTATION_LOOP_COUNT_2" val="1"/>
  <p:tag name="ANNOTATION_BOX_RADIUS_2" val="5"/>
  <p:tag name="ANNOTATION_SCALE_2" val="0"/>
  <p:tag name="ANNOTATION_BORDER_ALPHA_2" val="100"/>
  <p:tag name="ANNOTATION_BORDER_COLOR_2" val="0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4.9"/>
  <p:tag name="ANNOTATION_TYPE_1" val="1"/>
  <p:tag name="ANNOTATION_START_1" val="3.5"/>
  <p:tag name="ANNOTATION_TOP_1" val="197"/>
  <p:tag name="ANNOTATION_LEFT_1" val="265"/>
  <p:tag name="ANNOTATION_WIDTH_1" val="30"/>
  <p:tag name="ANNOTATION_HEIGHT_1" val="48"/>
  <p:tag name="ANNOTATION_ANIMATION_1" val="5"/>
  <p:tag name="ANNOTATION_ROTATION_1" val="0"/>
  <p:tag name="ANNOTATION_SUB_TYPE_1" val="9"/>
  <p:tag name="ANNOTATION_LOOP_COUNT_1" val="1"/>
  <p:tag name="ANNOTATION_BOX_RADIUS_1" val="5"/>
  <p:tag name="ANNOTATION_SCALE_1" val="0"/>
  <p:tag name="ANNOTATION_BORDER_ALPHA_1" val="100"/>
  <p:tag name="ANNOTATION_BORDER_COLOR_1" val="0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USED_LAYOUT" val="2"/>
</p:tagLst>
</file>

<file path=ppt/theme/theme1.xml><?xml version="1.0" encoding="utf-8"?>
<a:theme xmlns:a="http://schemas.openxmlformats.org/drawingml/2006/main" name="Office 佈景主題">
  <a:themeElements>
    <a:clrScheme name="2012/05策略會報告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9C05"/>
      </a:accent1>
      <a:accent2>
        <a:srgbClr val="348EF8"/>
      </a:accent2>
      <a:accent3>
        <a:srgbClr val="7FC807"/>
      </a:accent3>
      <a:accent4>
        <a:srgbClr val="8CBEFF"/>
      </a:accent4>
      <a:accent5>
        <a:srgbClr val="009800"/>
      </a:accent5>
      <a:accent6>
        <a:srgbClr val="DCDCDC"/>
      </a:accent6>
      <a:hlink>
        <a:srgbClr val="0000FF"/>
      </a:hlink>
      <a:folHlink>
        <a:srgbClr val="800080"/>
      </a:folHlink>
    </a:clrScheme>
    <a:fontScheme name="2012/05策略會報告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2345</Words>
  <Application>Microsoft Office PowerPoint</Application>
  <PresentationFormat>如螢幕大小 (4:3)</PresentationFormat>
  <Paragraphs>441</Paragraphs>
  <Slides>32</Slides>
  <Notes>32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AGP system introduction    – Order management    -Order operation </vt:lpstr>
      <vt:lpstr>Agenda</vt:lpstr>
      <vt:lpstr>Create / modify order </vt:lpstr>
      <vt:lpstr>Create order </vt:lpstr>
      <vt:lpstr>create order – FEPO create </vt:lpstr>
      <vt:lpstr>create order – FEPO create </vt:lpstr>
      <vt:lpstr>Tài liệu tham khảo 1：nguyên tắc tạo mã FEPO </vt:lpstr>
      <vt:lpstr>參考資料2：訂單類型說明</vt:lpstr>
      <vt:lpstr>Create PO - confirm finish </vt:lpstr>
      <vt:lpstr>Create finish – enter order </vt:lpstr>
      <vt:lpstr>New base information </vt:lpstr>
      <vt:lpstr>Adding base infor </vt:lpstr>
      <vt:lpstr>Adding base infor – copy order </vt:lpstr>
      <vt:lpstr>Adding base infor</vt:lpstr>
      <vt:lpstr>Adding base infor </vt:lpstr>
      <vt:lpstr>Adding base infor</vt:lpstr>
      <vt:lpstr>Adding base infor </vt:lpstr>
      <vt:lpstr>參考資料3：款式類別對應的款式大類</vt:lpstr>
      <vt:lpstr>Adding base infor- create size </vt:lpstr>
      <vt:lpstr>Adding base infor– suite infor </vt:lpstr>
      <vt:lpstr>Create terms of sale </vt:lpstr>
      <vt:lpstr>Create combo infor </vt:lpstr>
      <vt:lpstr>Create combo infor </vt:lpstr>
      <vt:lpstr>Create PO infor</vt:lpstr>
      <vt:lpstr>Create PO infor</vt:lpstr>
      <vt:lpstr>Create PO infor </vt:lpstr>
      <vt:lpstr>Create PO infor– chuyên dùng cho NIKE</vt:lpstr>
      <vt:lpstr>Create PO infor– chuyên dùng cho NIKE– Fx price </vt:lpstr>
      <vt:lpstr>Finish create order </vt:lpstr>
      <vt:lpstr>Search order </vt:lpstr>
      <vt:lpstr>Export Excel</vt:lpstr>
      <vt:lpstr>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AGP系統操作畫面</dc:title>
  <dc:creator>902191 - 华臻</dc:creator>
  <cp:lastModifiedBy>fenc21227</cp:lastModifiedBy>
  <cp:revision>167</cp:revision>
  <dcterms:created xsi:type="dcterms:W3CDTF">2015-10-26T01:17:15Z</dcterms:created>
  <dcterms:modified xsi:type="dcterms:W3CDTF">2016-03-29T09:15:05Z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01 訂單處理--1. 訂單開立及修改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78D624FD-DA2A-4E3E-8D59-389195061389</vt:lpwstr>
  </property>
  <property fmtid="{D5CDD505-2E9C-101B-9397-08002B2CF9AE}" pid="6" name="ArticulateProjectFull">
    <vt:lpwstr>C:\Users\fenc21227\Desktop\2-order\01 訂單處理--1. create-modify order.ppta</vt:lpwstr>
  </property>
</Properties>
</file>