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74" r:id="rId3"/>
    <p:sldId id="273" r:id="rId4"/>
    <p:sldId id="262" r:id="rId5"/>
    <p:sldId id="275" r:id="rId6"/>
    <p:sldId id="276" r:id="rId7"/>
    <p:sldId id="278" r:id="rId8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12EC9-DC56-4D78-8E0E-4642DEEDDEEE}" type="datetimeFigureOut">
              <a:rPr lang="zh-TW" altLang="en-US" smtClean="0"/>
              <a:t>2015/11/12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08610-E6FF-4400-ABF5-635E438FB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97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375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70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765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70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861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63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16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7609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547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35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305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97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84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9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47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116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6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0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2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68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1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7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88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9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43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08117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2015/11/12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82296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基礎數據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維護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1772816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尺寸組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顏色組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目的地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輔料基礎數據維護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繡印花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</a:rPr>
              <a:t>Category</a:t>
            </a:r>
            <a:r>
              <a:rPr lang="en-US" altLang="zh-TW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最終客戶基礎資料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</a:p>
          <a:p>
            <a:pPr marL="571500" indent="-571500">
              <a:buFontTx/>
              <a:buChar char="-"/>
            </a:pPr>
            <a:r>
              <a:rPr lang="zh-TW" altLang="en-US" sz="1800" dirty="0"/>
              <a:t>片語</a:t>
            </a:r>
            <a:r>
              <a:rPr lang="zh-TW" altLang="en-US" sz="1800" dirty="0" smtClean="0"/>
              <a:t>維護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r>
              <a:rPr lang="en-US" altLang="zh-TW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19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基礎數據介紹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100186"/>
              </p:ext>
            </p:extLst>
          </p:nvPr>
        </p:nvGraphicFramePr>
        <p:xfrm>
          <a:off x="155008" y="692696"/>
          <a:ext cx="8809480" cy="6138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24"/>
                <a:gridCol w="1769100"/>
                <a:gridCol w="1080000"/>
                <a:gridCol w="2088232"/>
                <a:gridCol w="1080000"/>
                <a:gridCol w="1465024"/>
                <a:gridCol w="1080000"/>
              </a:tblGrid>
              <a:tr h="371377">
                <a:tc rowSpan="16"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基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礎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數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據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共享資料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維護來源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公司基本資料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管理行政維護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尺寸組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600" dirty="0" err="1" smtClean="0"/>
                        <a:t>Winform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標準匯率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蘇州維護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smtClean="0"/>
                        <a:t>顏色組</a:t>
                      </a:r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每日匯率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目的地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幣別比率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國貿條件</a:t>
                      </a:r>
                      <a:endParaRPr lang="zh-TW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會計維護</a:t>
                      </a: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由</a:t>
                      </a:r>
                      <a:r>
                        <a:rPr lang="en-US" altLang="zh-TW" sz="1600" dirty="0" smtClean="0"/>
                        <a:t>SAP</a:t>
                      </a:r>
                      <a:r>
                        <a:rPr lang="zh-TW" altLang="en-US" sz="1600" dirty="0" smtClean="0"/>
                        <a:t>下傳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面料基礎數據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付款條件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輔料基礎數據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客戶廠商資料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繡印花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  <a:br>
                        <a:rPr lang="en-US" altLang="zh-TW" sz="1600" dirty="0" smtClean="0"/>
                      </a:br>
                      <a:r>
                        <a:rPr lang="en-US" altLang="zh-TW" sz="1600" dirty="0" smtClean="0"/>
                        <a:t/>
                      </a:r>
                      <a:br>
                        <a:rPr lang="en-US" altLang="zh-TW" sz="1600" dirty="0" smtClean="0"/>
                      </a:br>
                      <a:r>
                        <a:rPr lang="zh-TW" altLang="en-US" sz="1600" dirty="0" smtClean="0"/>
                        <a:t>業務維護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業務組別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Web</a:t>
                      </a:r>
                    </a:p>
                    <a:p>
                      <a:pPr algn="ctr"/>
                      <a:endParaRPr lang="en-US" altLang="zh-TW" sz="1600" dirty="0" smtClean="0"/>
                    </a:p>
                    <a:p>
                      <a:pPr algn="ctr"/>
                      <a:r>
                        <a:rPr lang="zh-TW" altLang="en-US" sz="1600" dirty="0" smtClean="0"/>
                        <a:t>管理行政維護</a:t>
                      </a:r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 smtClean="0"/>
                        <a:t>Category(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特殊機台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最終客戶基礎資料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款式類別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片語維護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公司匯率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接單匯率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原物料分類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單位設定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折合率維護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137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工繳維護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新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233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Category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00192" y="692696"/>
            <a:ext cx="2843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WEB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版基礎數據→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進入業務維護→</a:t>
            </a:r>
            <a:r>
              <a:rPr lang="en-US" altLang="zh-TW" sz="1500" b="1" dirty="0">
                <a:solidFill>
                  <a:srgbClr val="01377F"/>
                </a:solidFill>
              </a:rPr>
              <a:t> Category 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en-US" altLang="zh-TW" sz="1500" b="1" dirty="0">
                <a:solidFill>
                  <a:srgbClr val="01377F"/>
                </a:solidFill>
              </a:rPr>
              <a:t>Category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依客戶需求建立</a:t>
            </a: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576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</a:t>
            </a:r>
            <a:r>
              <a:rPr lang="en-US" altLang="zh-TW" dirty="0" smtClean="0"/>
              <a:t>Category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2326" y="692696"/>
            <a:ext cx="284167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點選新增       建立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Category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99969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71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新增基本信息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754360"/>
            <a:ext cx="6228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6300192" y="685983"/>
            <a:ext cx="2843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基本信息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業務組：選擇此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Category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所屬業務組。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最終客戶：選擇此</a:t>
            </a:r>
            <a:r>
              <a:rPr lang="en-US" altLang="zh-TW" sz="1500" b="1" dirty="0">
                <a:solidFill>
                  <a:srgbClr val="01377F"/>
                </a:solidFill>
              </a:rPr>
              <a:t>Category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所屬最終客戶。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Category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：輸入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Category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名稱。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狀態：預設</a:t>
            </a:r>
            <a:r>
              <a:rPr lang="zh-TW" altLang="en-US" sz="1500" b="1" dirty="0">
                <a:solidFill>
                  <a:srgbClr val="01377F"/>
                </a:solidFill>
              </a:rPr>
              <a:t>為開啟，如不需使用可選擇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關閉。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備註：依需求自行輸入。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維護完成後，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點選保存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04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</a:t>
            </a:r>
            <a:r>
              <a:rPr lang="en-US" altLang="zh-TW" dirty="0" smtClean="0"/>
              <a:t>Category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於查詢結果點選編輯開啟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如有需求可點選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導出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excel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7730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060848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981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1"/>
  <p:tag name="ARTICULATE_REFERENCE_ID" val="84d2c005-f0c5-432c-b101-b11cadbb5ae3"/>
  <p:tag name="TAG_BACKING_FORM_KEY" val="465954-c:\users\fenc21227\desktop\sop-ppt\00 基礎數據 ok\00 基础数据--7 category(web)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ELAPSEDTIME" val="14.9"/>
  <p:tag name="ANNOTATION_TYPE_1" val="1"/>
  <p:tag name="ANNOTATION_START_1" val="6.3"/>
  <p:tag name="ANNOTATION_END_1" val="9.8"/>
  <p:tag name="ANNOTATION_TOP_1" val="205"/>
  <p:tag name="ANNOTATION_LEFT_1" val="13"/>
  <p:tag name="ANNOTATION_WIDTH_1" val="52"/>
  <p:tag name="ANNOTATION_HEIGHT_1" val="2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9.8"/>
  <p:tag name="ANNOTATION_END_2" val="12.4"/>
  <p:tag name="ANNOTATION_TOP_2" val="247"/>
  <p:tag name="ANNOTATION_LEFT_2" val="23"/>
  <p:tag name="ANNOTATION_WIDTH_2" val="62"/>
  <p:tag name="ANNOTATION_HEIGHT_2" val="23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2.4"/>
  <p:tag name="ANNOTATION_END_3" val="12.4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2.4"/>
  <p:tag name="ANNOTATION_TOP_4" val="289"/>
  <p:tag name="ANNOTATION_LEFT_4" val="32"/>
  <p:tag name="ANNOTATION_WIDTH_4" val="77"/>
  <p:tag name="ANNOTATION_HEIGHT_4" val="24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5"/>
  <p:tag name="ARTICULATE_AUDIO_RECORDED" val="1"/>
  <p:tag name="ANNOTATION_TYPE_1" val="0"/>
  <p:tag name="ANNOTATION_START_1" val="1.1"/>
  <p:tag name="ANNOTATION_TOP_1" val="234"/>
  <p:tag name="ANNOTATION_LEFT_1" val="164"/>
  <p:tag name="ANNOTATION_WIDTH_1" val="183"/>
  <p:tag name="ANNOTATION_HEIGHT_1" val="183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  <p:tag name="ELAPSEDTIME" val="3.942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6"/>
  <p:tag name="ARTICULATE_AUDIO_RECORDED" val="1"/>
  <p:tag name="ANNOTATION_TYPE_1" val="0"/>
  <p:tag name="ANNOTATION_START_1" val="5.5"/>
  <p:tag name="ANNOTATION_END_1" val="9.0"/>
  <p:tag name="ANNOTATION_TOP_1" val="127"/>
  <p:tag name="ANNOTATION_LEFT_1" val="601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9.0"/>
  <p:tag name="ANNOTATION_END_2" val="12.7"/>
  <p:tag name="ANNOTATION_TOP_2" val="128"/>
  <p:tag name="ANNOTATION_LEFT_2" val="152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2.7"/>
  <p:tag name="ANNOTATION_END_3" val="16.4"/>
  <p:tag name="ANNOTATION_TOP_3" val="162"/>
  <p:tag name="ANNOTATION_LEFT_3" val="163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6.4"/>
  <p:tag name="ANNOTATION_END_4" val="21.3"/>
  <p:tag name="ANNOTATION_TOP_4" val="276"/>
  <p:tag name="ANNOTATION_LEFT_4" val="21"/>
  <p:tag name="ANNOTATION_WIDTH_4" val="624"/>
  <p:tag name="ANNOTATION_HEIGHT_4" val="194"/>
  <p:tag name="ANNOTATION_ANIMATION_4" val="2"/>
  <p:tag name="ANNOTATION_ROTATION_4" val="0"/>
  <p:tag name="ANNOTATION_SUB_TYPE_4" val="9"/>
  <p:tag name="ANNOTATION_LOOP_COUNT_4" val="3"/>
  <p:tag name="ANNOTATION_BOX_RADIUS_4" val="5"/>
  <p:tag name="ANNOTATION_SCALE_4" val="0"/>
  <p:tag name="ANNOTATION_BORDER_ALPHA_4" val="100"/>
  <p:tag name="ANNOTATION_BORDER_COLOR_4" val="0"/>
  <p:tag name="ANNOTATION_FILL_COLOR_4" val="255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1.3"/>
  <p:tag name="ANNOTATION_END_5" val="27.1"/>
  <p:tag name="ANNOTATION_TOP_5" val="166"/>
  <p:tag name="ANNOTATION_LEFT_5" val="592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27.1"/>
  <p:tag name="ANNOTATION_END_6" val="31.4"/>
  <p:tag name="ANNOTATION_TOP_6" val="219"/>
  <p:tag name="ANNOTATION_LEFT_6" val="175"/>
  <p:tag name="ANNOTATION_WIDTH_6" val="183"/>
  <p:tag name="ANNOTATION_HEIGHT_6" val="183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3"/>
  <p:tag name="ANNOTATION_SLIDE_WIDTH_6" val="960"/>
  <p:tag name="ANNOTATION_SLIDE_HEIGHT_6" val="720"/>
  <p:tag name="ANNOTATION_TYPE_7" val="0"/>
  <p:tag name="ANNOTATION_START_7" val="31.4"/>
  <p:tag name="ANNOTATION_TOP_7" val="474"/>
  <p:tag name="ANNOTATION_LEFT_7" val="235"/>
  <p:tag name="ANNOTATION_WIDTH_7" val="183"/>
  <p:tag name="ANNOTATION_HEIGHT_7" val="183"/>
  <p:tag name="ANNOTATION_ANIMATION_7" val="4"/>
  <p:tag name="ANNOTATION_ROTATION_7" val="0"/>
  <p:tag name="ANNOTATION_SUB_TYPE_7" val="3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3969653"/>
  <p:tag name="ANNOTATION_FILL_ALPHA_7" val="100"/>
  <p:tag name="ANNOTATION_BORDER_WIDTH_7" val="3"/>
  <p:tag name="ANNOTATION_SLIDE_WIDTH_7" val="960"/>
  <p:tag name="ANNOTATION_SLIDE_HEIGHT_7" val="720"/>
  <p:tag name="ANNOTATION_COUNT" val="7"/>
  <p:tag name="ELAPSEDTIME" val="35.082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8"/>
  <p:tag name="ARTICULATE_AUDIO_RECORDED" val="1"/>
  <p:tag name="ELAPSEDTIME" val="26.7"/>
  <p:tag name="ANNOTATION_TYPE_1" val="1"/>
  <p:tag name="ANNOTATION_START_1" val="3.2"/>
  <p:tag name="ANNOTATION_END_1" val="8.2"/>
  <p:tag name="ANNOTATION_TOP_1" val="304"/>
  <p:tag name="ANNOTATION_LEFT_1" val="146"/>
  <p:tag name="ANNOTATION_WIDTH_1" val="506"/>
  <p:tag name="ANNOTATION_HEIGHT_1" val="8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8.2"/>
  <p:tag name="ANNOTATION_END_2" val="12.7"/>
  <p:tag name="ANNOTATION_TOP_2" val="294"/>
  <p:tag name="ANNOTATION_LEFT_2" val="151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2.7"/>
  <p:tag name="ANNOTATION_END_3" val="17.4"/>
  <p:tag name="ANNOTATION_TOP_3" val="389"/>
  <p:tag name="ANNOTATION_LEFT_3" val="144"/>
  <p:tag name="ANNOTATION_WIDTH_3" val="501"/>
  <p:tag name="ANNOTATION_HEIGHT_3" val="269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17.4"/>
  <p:tag name="ANNOTATION_END_4" val="22.7"/>
  <p:tag name="ANNOTATION_TOP_4" val="496"/>
  <p:tag name="ANNOTATION_LEFT_4" val="194"/>
  <p:tag name="ANNOTATION_WIDTH_4" val="183"/>
  <p:tag name="ANNOTATION_HEIGHT_4" val="183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2.7"/>
  <p:tag name="ANNOTATION_TOP_5" val="295"/>
  <p:tag name="ANNOTATION_LEFT_5" val="179"/>
  <p:tag name="ANNOTATION_WIDTH_5" val="183"/>
  <p:tag name="ANNOTATION_HEIGHT_5" val="183"/>
  <p:tag name="ANNOTATION_ANIMATION_5" val="3"/>
  <p:tag name="ANNOTATION_ROTATION_5" val="27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COUNT" val="5"/>
  <p:tag name="ARTICULATE_USED_LAYOUT" val="2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74"/>
  <p:tag name="ARTICULATE_AUDIO_RECORDED" val="1"/>
  <p:tag name="ELAPSEDTIME" val="7.3"/>
  <p:tag name="ANNOTATION_COUNT" val="0"/>
  <p:tag name="ARTICULATE_USED_LAYOUT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3"/>
  <p:tag name="ARTICULATE_AUDIO_RECORDED" val="1"/>
  <p:tag name="ELAPSEDTIME" val="5.7"/>
  <p:tag name="ANNOTATION_TYPE_1" val="2"/>
  <p:tag name="ANNOTATION_START_1" val="1.1"/>
  <p:tag name="ANNOTATION_END_1" val="1.1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1"/>
  <p:tag name="ANNOTATION_TOP_2" val="354"/>
  <p:tag name="ANNOTATION_LEFT_2" val="329"/>
  <p:tag name="ANNOTATION_WIDTH_2" val="328"/>
  <p:tag name="ANNOTATION_HEIGHT_2" val="51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312</Words>
  <Application>Microsoft Office PowerPoint</Application>
  <PresentationFormat>如螢幕大小 (4:3)</PresentationFormat>
  <Paragraphs>92</Paragraphs>
  <Slides>6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6</vt:i4>
      </vt:variant>
    </vt:vector>
  </HeadingPairs>
  <TitlesOfParts>
    <vt:vector size="8" baseType="lpstr">
      <vt:lpstr>Office 佈景主題</vt:lpstr>
      <vt:lpstr>1_Office 佈景主題</vt:lpstr>
      <vt:lpstr>AGP系統介紹     – 基礎數據    - 業務維護</vt:lpstr>
      <vt:lpstr>基礎數據介紹</vt:lpstr>
      <vt:lpstr>Category</vt:lpstr>
      <vt:lpstr>新增Category</vt:lpstr>
      <vt:lpstr>新增基本信息</vt:lpstr>
      <vt:lpstr>查詢Category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AGP系統操作畫面</dc:title>
  <dc:creator>PC</dc:creator>
  <cp:lastModifiedBy>fenc21227</cp:lastModifiedBy>
  <cp:revision>54</cp:revision>
  <dcterms:created xsi:type="dcterms:W3CDTF">2015-10-26T00:44:04Z</dcterms:created>
  <dcterms:modified xsi:type="dcterms:W3CDTF">2015-11-12T06:57:06Z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00 基础数据--2 顏色組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75A836B1-F482-4429-3F33-3F3F203F3F3F</vt:lpwstr>
  </property>
  <property fmtid="{D5CDD505-2E9C-101B-9397-08002B2CF9AE}" pid="6" name="ArticulateProjectFull">
    <vt:lpwstr>C:\Users\fenc21227\Desktop\SOP-PPT\00 基礎數據 ok\00 基础数据--7 Category(Web).ppta</vt:lpwstr>
  </property>
</Properties>
</file>