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ED3BE-9848-471F-B665-F533C739B18E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B32B7-1D6C-4B4B-BD3A-8B7AFBD74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876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790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430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330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032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35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6066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79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842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2177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3285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1245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0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999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744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99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8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41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1412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8447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165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06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68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6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6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697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61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5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64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34415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26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24943"/>
            <a:ext cx="6480720" cy="4409362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SYSTEM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Master data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-Data management       by sales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78299" y="287791"/>
            <a:ext cx="3240359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Size group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Color group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prstClr val="white"/>
                </a:solidFill>
                <a:latin typeface="微軟正黑體" panose="020B0604030504040204" pitchFamily="34" charset="-120"/>
              </a:rPr>
              <a:t>destination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Fabric essential data maintain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essential data maintain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Embroidery/ printing 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Category</a:t>
            </a:r>
            <a:r>
              <a:rPr lang="en-US" altLang="zh-TW" sz="1800" dirty="0"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Final customer base </a:t>
            </a:r>
            <a:r>
              <a:rPr lang="en-US" altLang="zh-TW" sz="1800" dirty="0" err="1" smtClean="0"/>
              <a:t>infor</a:t>
            </a:r>
            <a:r>
              <a:rPr lang="en-US" altLang="zh-TW" sz="1800" dirty="0" smtClean="0"/>
              <a:t> (Web</a:t>
            </a:r>
            <a:r>
              <a:rPr lang="en-US" altLang="zh-TW" sz="1800" dirty="0"/>
              <a:t>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Phrases maintenance  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345979" y="5274761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Editor : Irene </a:t>
            </a:r>
            <a:r>
              <a:rPr lang="en-US" altLang="zh-TW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               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0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Essential data introduction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725287"/>
              </p:ext>
            </p:extLst>
          </p:nvPr>
        </p:nvGraphicFramePr>
        <p:xfrm>
          <a:off x="-2" y="692696"/>
          <a:ext cx="9109041" cy="616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50755"/>
                <a:gridCol w="1016823"/>
                <a:gridCol w="2084892"/>
                <a:gridCol w="1116725"/>
                <a:gridCol w="1514841"/>
                <a:gridCol w="1116725"/>
              </a:tblGrid>
              <a:tr h="450860">
                <a:tc rowSpan="16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Essential data 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Share</a:t>
                      </a:r>
                      <a:r>
                        <a:rPr lang="en-US" altLang="zh-TW" sz="1600" baseline="0" dirty="0" smtClean="0"/>
                        <a:t> data </a:t>
                      </a:r>
                      <a:endParaRPr lang="zh-TW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maintenance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</a:t>
                      </a:r>
                      <a:r>
                        <a:rPr lang="en-US" altLang="zh-TW" sz="1100" baseline="0" dirty="0" smtClean="0"/>
                        <a:t>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 data from</a:t>
                      </a:r>
                      <a:r>
                        <a:rPr lang="en-US" altLang="zh-TW" sz="1100" baseline="0" dirty="0" smtClean="0"/>
                        <a:t> company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Size group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100" dirty="0" err="1" smtClean="0"/>
                        <a:t>Winform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Standard exchange</a:t>
                      </a:r>
                      <a:r>
                        <a:rPr lang="en-US" altLang="zh-TW" sz="1100" baseline="0" dirty="0" smtClean="0"/>
                        <a:t>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err="1" smtClean="0"/>
                        <a:t>suzhou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Color group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Daily exchange rate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country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Destination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Payment clause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smtClean="0"/>
                        <a:t>Accountancy maintain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Fabric </a:t>
                      </a:r>
                      <a:r>
                        <a:rPr lang="en-US" altLang="zh-TW" sz="1100" baseline="0" dirty="0" smtClean="0"/>
                        <a:t> basic  data maintain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International</a:t>
                      </a:r>
                      <a:r>
                        <a:rPr lang="en-US" altLang="zh-TW" sz="1100" baseline="0" dirty="0" smtClean="0"/>
                        <a:t> trade condition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</a:t>
                      </a:r>
                      <a:r>
                        <a:rPr lang="en-US" altLang="zh-TW" sz="1100" baseline="0" dirty="0" smtClean="0"/>
                        <a:t> data maintain of accessory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83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Manufacture</a:t>
                      </a:r>
                      <a:r>
                        <a:rPr lang="en-US" altLang="zh-TW" sz="1100" baseline="0" dirty="0" smtClean="0"/>
                        <a:t> of customer info</a:t>
                      </a:r>
                      <a:endParaRPr lang="zh-TW" alt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Embroidery/ printing</a:t>
                      </a:r>
                      <a:endParaRPr lang="zh-TW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/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groups</a:t>
                      </a:r>
                      <a:endParaRPr lang="zh-TW" altLang="en-US" sz="11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Category(</a:t>
                      </a:r>
                      <a:r>
                        <a:rPr lang="zh-TW" altLang="en-US" sz="1100" dirty="0" smtClean="0"/>
                        <a:t>新</a:t>
                      </a:r>
                      <a:r>
                        <a:rPr lang="en-US" altLang="zh-TW" sz="1100" dirty="0" smtClean="0"/>
                        <a:t>)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Special machine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Final customer base info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Style</a:t>
                      </a:r>
                      <a:r>
                        <a:rPr lang="en-US" altLang="zh-TW" sz="1100" baseline="0" dirty="0" smtClean="0"/>
                        <a:t> category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Phrases maintenance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Corporate</a:t>
                      </a:r>
                      <a:r>
                        <a:rPr lang="en-US" altLang="zh-TW" sz="1100" baseline="0" dirty="0" smtClean="0"/>
                        <a:t> exchange rate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Order receiving exchange rate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Raw</a:t>
                      </a:r>
                      <a:r>
                        <a:rPr lang="en-US" altLang="zh-TW" sz="1100" baseline="0" dirty="0" smtClean="0"/>
                        <a:t> material classification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Unit setup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Conversion</a:t>
                      </a:r>
                      <a:r>
                        <a:rPr lang="en-US" altLang="zh-TW" sz="1100" baseline="0" dirty="0" smtClean="0"/>
                        <a:t> rate maintenance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Workshop section</a:t>
                      </a:r>
                      <a:r>
                        <a:rPr lang="en-US" altLang="zh-TW" sz="1100" baseline="0" dirty="0" smtClean="0"/>
                        <a:t> fees maintenance 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762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356" y="159837"/>
            <a:ext cx="8470800" cy="53285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Destination 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79512" y="692696"/>
            <a:ext cx="896448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Enter master data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data management by sales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>
                <a:solidFill>
                  <a:srgbClr val="01377F"/>
                </a:solidFill>
              </a:rPr>
              <a:t>[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DB009]destination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8614916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445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Create destination 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79512" y="692696"/>
            <a:ext cx="896448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destination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28858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06" y="1124744"/>
            <a:ext cx="8470900" cy="559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858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Create base data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64696" y="685983"/>
            <a:ext cx="284380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Base data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Sales group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nghiệp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vụ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tương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Final customer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.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Destination type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loại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tương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Destination code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Country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F9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quốc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gia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3" y="836712"/>
            <a:ext cx="6254094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943225"/>
            <a:ext cx="12192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00" y="2348880"/>
            <a:ext cx="12192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633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Create base data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64696" y="685983"/>
            <a:ext cx="2843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Destination name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destination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addr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>
                <a:solidFill>
                  <a:srgbClr val="01377F"/>
                </a:solidFill>
              </a:rPr>
              <a:t>PLANT CODE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PLANT </a:t>
            </a:r>
            <a:r>
              <a:rPr lang="en-US" altLang="zh-TW" sz="1500" b="1" dirty="0">
                <a:solidFill>
                  <a:srgbClr val="01377F"/>
                </a:solidFill>
              </a:rPr>
              <a:t>CODE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>
                <a:solidFill>
                  <a:srgbClr val="01377F"/>
                </a:solidFill>
              </a:rPr>
              <a:t>Division CODE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Division </a:t>
            </a:r>
            <a:r>
              <a:rPr lang="en-US" altLang="zh-TW" sz="1500" b="1" dirty="0">
                <a:solidFill>
                  <a:srgbClr val="01377F"/>
                </a:solidFill>
              </a:rPr>
              <a:t>CODE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Fabric district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Delivery upper/lower limit: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Memo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cài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đặt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dụng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close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-&gt; save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462" y="1145310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149080"/>
            <a:ext cx="38100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764705"/>
            <a:ext cx="6192688" cy="6093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786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9328" y="88060"/>
            <a:ext cx="8470800" cy="53285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Search destination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79044"/>
            <a:ext cx="2843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tìm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>
                <a:solidFill>
                  <a:srgbClr val="01377F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file excel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955855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667" y="2038746"/>
            <a:ext cx="21907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764704"/>
            <a:ext cx="6119750" cy="590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5806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REFERENCE_ID" val="e07e3a59-f09e-4314-aca8-862d3cd96c38"/>
  <p:tag name="ARTICULATE_REFERENCE_TYPE_1" val="1"/>
  <p:tag name="ARTICULATE_REFERENCE_1" val="C:\Users\fenc21227\Desktop\SOP-PPT\00 基礎數據 ok\00 基础数据--3 目的地.pptx"/>
  <p:tag name="ARTICULATE_REFERENCE_TITLE_1" val="00 基础数据--3 目的地PPT"/>
  <p:tag name="ARTICULATE_REFERENCE_ID_1" val="14024a5f-8402-4fbb-82cb-49dd355263ab"/>
  <p:tag name="ARTICULATE_REFERENCE_COUNT" val="1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SLIDE_COUNT" val="7"/>
  <p:tag name="ARTICULATE_USED_PAGE_ORIENTATION" val="1"/>
  <p:tag name="ARTICULATE_USED_PAGE_SIZE" val="1"/>
  <p:tag name="ARTICULATE_PROJECT_OPEN" val="0"/>
  <p:tag name="TAG_BACKING_FORM_KEY" val="2756174-c:\users\fenc21227\desktop\base data 1-4\base data 1-4\00 基礎數據--3destination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59"/>
  <p:tag name="ARTICULATE_AUDIO_RECORDED" val="1"/>
  <p:tag name="ELAPSEDTIME" val="11.7"/>
  <p:tag name="ANNOTATION_TYPE_3" val="2"/>
  <p:tag name="ANNOTATION_START_3" val="9.0"/>
  <p:tag name="ANNOTATION_TOP_3" val="295"/>
  <p:tag name="ANNOTATION_LEFT_3" val="47"/>
  <p:tag name="ANNOTATION_WIDTH_3" val="105"/>
  <p:tag name="ANNOTATION_HEIGHT_3" val="23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1" val="1"/>
  <p:tag name="ANNOTATION_START_1" val="3.5"/>
  <p:tag name="ANNOTATION_END_1" val="5.8"/>
  <p:tag name="ANNOTATION_TOP_1" val="223"/>
  <p:tag name="ANNOTATION_LEFT_1" val="21"/>
  <p:tag name="ANNOTATION_WIDTH_1" val="165"/>
  <p:tag name="ANNOTATION_HEIGHT_1" val="38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5.8"/>
  <p:tag name="ANNOTATION_TOP_2" val="294"/>
  <p:tag name="ANNOTATION_LEFT_2" val="48"/>
  <p:tag name="ANNOTATION_WIDTH_2" val="105"/>
  <p:tag name="ANNOTATION_HEIGHT_2" val="20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0"/>
  <p:tag name="ARTICULATE_AUDIO_RECORDED" val="1"/>
  <p:tag name="ELAPSEDTIME" val="3.2"/>
  <p:tag name="ANNOTATION_TYPE_1" val="0"/>
  <p:tag name="ANNOTATION_START_1" val="0.7"/>
  <p:tag name="ANNOTATION_TOP_1" val="156"/>
  <p:tag name="ANNOTATION_LEFT_1" val="317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1"/>
  <p:tag name="ARTICULATE_AUDIO_RECORDED" val="1"/>
  <p:tag name="ELAPSEDTIME" val="31.4"/>
  <p:tag name="ANNOTATION_TYPE_1" val="0"/>
  <p:tag name="ANNOTATION_START_1" val="6.2"/>
  <p:tag name="ANNOTATION_END_1" val="8.8"/>
  <p:tag name="ANNOTATION_TOP_1" val="193"/>
  <p:tag name="ANNOTATION_LEFT_1" val="573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8"/>
  <p:tag name="ANNOTATION_END_2" val="12.4"/>
  <p:tag name="ANNOTATION_TOP_2" val="191"/>
  <p:tag name="ANNOTATION_LEFT_2" val="188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2.4"/>
  <p:tag name="ANNOTATION_END_3" val="16.4"/>
  <p:tag name="ANNOTATION_TOP_3" val="223"/>
  <p:tag name="ANNOTATION_LEFT_3" val="285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6.4"/>
  <p:tag name="ANNOTATION_END_4" val="17.9"/>
  <p:tag name="ANNOTATION_TOP_4" val="294"/>
  <p:tag name="ANNOTATION_LEFT_4" val="775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7.9"/>
  <p:tag name="ANNOTATION_END_5" val="19.6"/>
  <p:tag name="ANNOTATION_TOP_5" val="315"/>
  <p:tag name="ANNOTATION_LEFT_5" val="779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9.6"/>
  <p:tag name="ANNOTATION_END_6" val="22.7"/>
  <p:tag name="ANNOTATION_TOP_6" val="338"/>
  <p:tag name="ANNOTATION_LEFT_6" val="778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2.7"/>
  <p:tag name="ANNOTATION_END_7" val="27.0"/>
  <p:tag name="ANNOTATION_TOP_7" val="221"/>
  <p:tag name="ANNOTATION_LEFT_7" val="564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27.0"/>
  <p:tag name="ANNOTATION_TOP_8" val="244"/>
  <p:tag name="ANNOTATION_LEFT_8" val="177"/>
  <p:tag name="ANNOTATION_WIDTH_8" val="186"/>
  <p:tag name="ANNOTATION_HEIGHT_8" val="186"/>
  <p:tag name="ANNOTATION_ANIMATION_8" val="3"/>
  <p:tag name="ANNOTATION_ROTATION_8" val="18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COUNT" val="8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13" val="0"/>
  <p:tag name="ANNOTATION_START_13" val="19.6"/>
  <p:tag name="ANNOTATION_END_13" val="24.0"/>
  <p:tag name="ANNOTATION_TOP_13" val="408"/>
  <p:tag name="ANNOTATION_LEFT_13" val="178"/>
  <p:tag name="ANNOTATION_WIDTH_13" val="183"/>
  <p:tag name="ANNOTATION_HEIGHT_13" val="183"/>
  <p:tag name="ANNOTATION_ANIMATION_13" val="3"/>
  <p:tag name="ANNOTATION_ROTATION_13" val="180"/>
  <p:tag name="ANNOTATION_SUB_TYPE_13" val="2"/>
  <p:tag name="ANNOTATION_LOOP_COUNT_13" val="1"/>
  <p:tag name="ANNOTATION_BOX_RADIUS_13" val="0"/>
  <p:tag name="ANNOTATION_SCALE_13" val="100"/>
  <p:tag name="ANNOTATION_BORDER_ALPHA_13" val="100"/>
  <p:tag name="ANNOTATION_BORDER_COLOR_13" val="16777215"/>
  <p:tag name="ANNOTATION_FILL_COLOR_13" val="683492"/>
  <p:tag name="ANNOTATION_FILL_ALPHA_13" val="100"/>
  <p:tag name="ANNOTATION_BORDER_WIDTH_13" val="2"/>
  <p:tag name="ANNOTATION_SLIDE_WIDTH_13" val="960"/>
  <p:tag name="ANNOTATION_SLIDE_HEIGHT_13" val="720"/>
  <p:tag name="ANNOTATION_TYPE_14" val="0"/>
  <p:tag name="ANNOTATION_START_14" val="24.0"/>
  <p:tag name="ANNOTATION_END_14" val="26.6"/>
  <p:tag name="ANNOTATION_TOP_14" val="442"/>
  <p:tag name="ANNOTATION_LEFT_14" val="285"/>
  <p:tag name="ANNOTATION_WIDTH_14" val="183"/>
  <p:tag name="ANNOTATION_HEIGHT_14" val="183"/>
  <p:tag name="ANNOTATION_ANIMATION_14" val="3"/>
  <p:tag name="ANNOTATION_ROTATION_14" val="180"/>
  <p:tag name="ANNOTATION_SUB_TYPE_14" val="2"/>
  <p:tag name="ANNOTATION_LOOP_COUNT_14" val="1"/>
  <p:tag name="ANNOTATION_BOX_RADIUS_14" val="0"/>
  <p:tag name="ANNOTATION_SCALE_14" val="100"/>
  <p:tag name="ANNOTATION_BORDER_ALPHA_14" val="100"/>
  <p:tag name="ANNOTATION_BORDER_COLOR_14" val="16777215"/>
  <p:tag name="ANNOTATION_FILL_COLOR_14" val="683492"/>
  <p:tag name="ANNOTATION_FILL_ALPHA_14" val="100"/>
  <p:tag name="ANNOTATION_BORDER_WIDTH_14" val="2"/>
  <p:tag name="ANNOTATION_SLIDE_WIDTH_14" val="960"/>
  <p:tag name="ANNOTATION_SLIDE_HEIGHT_14" val="720"/>
  <p:tag name="ANNOTATION_TYPE_15" val="0"/>
  <p:tag name="ANNOTATION_START_15" val="26.6"/>
  <p:tag name="ANNOTATION_END_15" val="30.1"/>
  <p:tag name="ANNOTATION_TOP_15" val="438"/>
  <p:tag name="ANNOTATION_LEFT_15" val="618"/>
  <p:tag name="ANNOTATION_WIDTH_15" val="183"/>
  <p:tag name="ANNOTATION_HEIGHT_15" val="183"/>
  <p:tag name="ANNOTATION_ANIMATION_15" val="3"/>
  <p:tag name="ANNOTATION_ROTATION_15" val="180"/>
  <p:tag name="ANNOTATION_SUB_TYPE_15" val="2"/>
  <p:tag name="ANNOTATION_LOOP_COUNT_15" val="1"/>
  <p:tag name="ANNOTATION_BOX_RADIUS_15" val="0"/>
  <p:tag name="ANNOTATION_SCALE_15" val="100"/>
  <p:tag name="ANNOTATION_BORDER_ALPHA_15" val="100"/>
  <p:tag name="ANNOTATION_BORDER_COLOR_15" val="16777215"/>
  <p:tag name="ANNOTATION_FILL_COLOR_15" val="683492"/>
  <p:tag name="ANNOTATION_FILL_ALPHA_15" val="100"/>
  <p:tag name="ANNOTATION_BORDER_WIDTH_15" val="2"/>
  <p:tag name="ANNOTATION_SLIDE_WIDTH_15" val="960"/>
  <p:tag name="ANNOTATION_SLIDE_HEIGHT_15" val="720"/>
  <p:tag name="ANNOTATION_TYPE_16" val="0"/>
  <p:tag name="ANNOTATION_START_16" val="30.1"/>
  <p:tag name="ANNOTATION_END_16" val="33.4"/>
  <p:tag name="ANNOTATION_TOP_16" val="476"/>
  <p:tag name="ANNOTATION_LEFT_16" val="186"/>
  <p:tag name="ANNOTATION_WIDTH_16" val="183"/>
  <p:tag name="ANNOTATION_HEIGHT_16" val="183"/>
  <p:tag name="ANNOTATION_ANIMATION_16" val="3"/>
  <p:tag name="ANNOTATION_ROTATION_16" val="180"/>
  <p:tag name="ANNOTATION_SUB_TYPE_16" val="2"/>
  <p:tag name="ANNOTATION_LOOP_COUNT_16" val="1"/>
  <p:tag name="ANNOTATION_BOX_RADIUS_16" val="0"/>
  <p:tag name="ANNOTATION_SCALE_16" val="100"/>
  <p:tag name="ANNOTATION_BORDER_ALPHA_16" val="100"/>
  <p:tag name="ANNOTATION_BORDER_COLOR_16" val="16777215"/>
  <p:tag name="ANNOTATION_FILL_COLOR_16" val="683492"/>
  <p:tag name="ANNOTATION_FILL_ALPHA_16" val="100"/>
  <p:tag name="ANNOTATION_BORDER_WIDTH_16" val="2"/>
  <p:tag name="ANNOTATION_SLIDE_WIDTH_16" val="960"/>
  <p:tag name="ANNOTATION_SLIDE_HEIGHT_16" val="720"/>
  <p:tag name="ANNOTATION_TYPE_17" val="0"/>
  <p:tag name="ANNOTATION_START_17" val="33.4"/>
  <p:tag name="ANNOTATION_END_17" val="37.4"/>
  <p:tag name="ANNOTATION_TOP_17" val="514"/>
  <p:tag name="ANNOTATION_LEFT_17" val="175"/>
  <p:tag name="ANNOTATION_WIDTH_17" val="183"/>
  <p:tag name="ANNOTATION_HEIGHT_17" val="183"/>
  <p:tag name="ANNOTATION_ANIMATION_17" val="3"/>
  <p:tag name="ANNOTATION_ROTATION_17" val="180"/>
  <p:tag name="ANNOTATION_SUB_TYPE_17" val="2"/>
  <p:tag name="ANNOTATION_LOOP_COUNT_17" val="1"/>
  <p:tag name="ANNOTATION_BOX_RADIUS_17" val="0"/>
  <p:tag name="ANNOTATION_SCALE_17" val="100"/>
  <p:tag name="ANNOTATION_BORDER_ALPHA_17" val="100"/>
  <p:tag name="ANNOTATION_BORDER_COLOR_17" val="16777215"/>
  <p:tag name="ANNOTATION_FILL_COLOR_17" val="683492"/>
  <p:tag name="ANNOTATION_FILL_ALPHA_17" val="100"/>
  <p:tag name="ANNOTATION_BORDER_WIDTH_17" val="2"/>
  <p:tag name="ANNOTATION_SLIDE_WIDTH_17" val="960"/>
  <p:tag name="ANNOTATION_SLIDE_HEIGHT_17" val="720"/>
  <p:tag name="ANNOTATION_TYPE_18" val="2"/>
  <p:tag name="ANNOTATION_START_18" val="37.4"/>
  <p:tag name="ANNOTATION_END_18" val="40.3"/>
  <p:tag name="ANNOTATION_TOP_18" val="-61"/>
  <p:tag name="ANNOTATION_LEFT_18" val="-61"/>
  <p:tag name="ANNOTATION_WIDTH_18" val="1082"/>
  <p:tag name="ANNOTATION_HEIGHT_18" val="843"/>
  <p:tag name="ANNOTATION_ANIMATION_18" val="4"/>
  <p:tag name="ANNOTATION_ROTATION_18" val="0"/>
  <p:tag name="ANNOTATION_SUB_TYPE_18" val="11"/>
  <p:tag name="ANNOTATION_LOOP_COUNT_18" val="1"/>
  <p:tag name="ANNOTATION_BOX_RADIUS_18" val="0"/>
  <p:tag name="ANNOTATION_SCALE_18" val="0"/>
  <p:tag name="ANNOTATION_BORDER_ALPHA_18" val="100"/>
  <p:tag name="ANNOTATION_BORDER_COLOR_18" val="16777215"/>
  <p:tag name="ANNOTATION_FILL_COLOR_18" val="855309"/>
  <p:tag name="ANNOTATION_FILL_ALPHA_18" val="50"/>
  <p:tag name="ANNOTATION_BORDER_WIDTH_18" val="2"/>
  <p:tag name="ANNOTATION_SLIDE_WIDTH_18" val="960"/>
  <p:tag name="ANNOTATION_SLIDE_HEIGHT_18" val="720"/>
  <p:tag name="ANNOTATION_TYPE_19" val="0"/>
  <p:tag name="ANNOTATION_START_19" val="40.3"/>
  <p:tag name="ANNOTATION_TOP_19" val="557"/>
  <p:tag name="ANNOTATION_LEFT_19" val="184"/>
  <p:tag name="ANNOTATION_WIDTH_19" val="183"/>
  <p:tag name="ANNOTATION_HEIGHT_19" val="183"/>
  <p:tag name="ANNOTATION_ANIMATION_19" val="4"/>
  <p:tag name="ANNOTATION_ROTATION_19" val="0"/>
  <p:tag name="ANNOTATION_SUB_TYPE_19" val="3"/>
  <p:tag name="ANNOTATION_LOOP_COUNT_19" val="1"/>
  <p:tag name="ANNOTATION_BOX_RADIUS_19" val="0"/>
  <p:tag name="ANNOTATION_SCALE_19" val="100"/>
  <p:tag name="ANNOTATION_BORDER_ALPHA_19" val="100"/>
  <p:tag name="ANNOTATION_BORDER_COLOR_19" val="16777215"/>
  <p:tag name="ANNOTATION_FILL_COLOR_19" val="3969653"/>
  <p:tag name="ANNOTATION_FILL_ALPHA_19" val="100"/>
  <p:tag name="ANNOTATION_BORDER_WIDTH_19" val="2"/>
  <p:tag name="ANNOTATION_SLIDE_WIDTH_19" val="960"/>
  <p:tag name="ANNOTATION_SLIDE_HEIGHT_19" val="720"/>
  <p:tag name="ANNOTATION_TYPE_12" val="0"/>
  <p:tag name="ANNOTATION_START_12" val="40.3"/>
  <p:tag name="ANNOTATION_TOP_12" val="555"/>
  <p:tag name="ANNOTATION_LEFT_12" val="188"/>
  <p:tag name="ANNOTATION_WIDTH_12" val="183"/>
  <p:tag name="ANNOTATION_HEIGHT_12" val="183"/>
  <p:tag name="ANNOTATION_ANIMATION_12" val="4"/>
  <p:tag name="ANNOTATION_ROTATION_12" val="0"/>
  <p:tag name="ANNOTATION_SUB_TYPE_12" val="3"/>
  <p:tag name="ANNOTATION_LOOP_COUNT_12" val="1"/>
  <p:tag name="ANNOTATION_BOX_RADIUS_12" val="0"/>
  <p:tag name="ANNOTATION_SCALE_12" val="100"/>
  <p:tag name="ANNOTATION_BORDER_ALPHA_12" val="100"/>
  <p:tag name="ANNOTATION_BORDER_COLOR_12" val="16777215"/>
  <p:tag name="ANNOTATION_FILL_COLOR_12" val="3969653"/>
  <p:tag name="ANNOTATION_FILL_ALPHA_12" val="100"/>
  <p:tag name="ANNOTATION_BORDER_WIDTH_12" val="2"/>
  <p:tag name="ANNOTATION_SLIDE_WIDTH_12" val="960"/>
  <p:tag name="ANNOTATION_SLIDE_HEIGHT_12" val="720"/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2"/>
  <p:tag name="ARTICULATE_AUDIO_RECORDED" val="1"/>
  <p:tag name="ELAPSEDTIME" val="44.9"/>
  <p:tag name="ANNOTATION_TYPE_1" val="0"/>
  <p:tag name="ANNOTATION_START_1" val="1.2"/>
  <p:tag name="ANNOTATION_END_1" val="4.8"/>
  <p:tag name="ANNOTATION_TOP_1" val="299"/>
  <p:tag name="ANNOTATION_LEFT_1" val="175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4.8"/>
  <p:tag name="ANNOTATION_END_2" val="8.2"/>
  <p:tag name="ANNOTATION_TOP_2" val="299"/>
  <p:tag name="ANNOTATION_LEFT_2" val="62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8.2"/>
  <p:tag name="ANNOTATION_END_3" val="13.0"/>
  <p:tag name="ANNOTATION_TOP_3" val="328"/>
  <p:tag name="ANNOTATION_LEFT_3" val="154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3.0"/>
  <p:tag name="ANNOTATION_END_4" val="17.1"/>
  <p:tag name="ANNOTATION_TOP_4" val="362"/>
  <p:tag name="ANNOTATION_LEFT_4" val="167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7.1"/>
  <p:tag name="ANNOTATION_END_5" val="22.5"/>
  <p:tag name="ANNOTATION_TOP_5" val="362"/>
  <p:tag name="ANNOTATION_LEFT_5" val="451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2.5"/>
  <p:tag name="ANNOTATION_END_6" val="26.4"/>
  <p:tag name="ANNOTATION_TOP_6" val="389"/>
  <p:tag name="ANNOTATION_LEFT_6" val="201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6.4"/>
  <p:tag name="ANNOTATION_END_7" val="28.0"/>
  <p:tag name="ANNOTATION_TOP_7" val="424"/>
  <p:tag name="ANNOTATION_LEFT_7" val="227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28.0"/>
  <p:tag name="ANNOTATION_END_8" val="33.3"/>
  <p:tag name="ANNOTATION_TOP_8" val="420"/>
  <p:tag name="ANNOTATION_LEFT_8" val="531"/>
  <p:tag name="ANNOTATION_WIDTH_8" val="186"/>
  <p:tag name="ANNOTATION_HEIGHT_8" val="186"/>
  <p:tag name="ANNOTATION_ANIMATION_8" val="3"/>
  <p:tag name="ANNOTATION_ROTATION_8" val="18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TYPE_9" val="0"/>
  <p:tag name="ANNOTATION_START_9" val="33.3"/>
  <p:tag name="ANNOTATION_END_9" val="36.4"/>
  <p:tag name="ANNOTATION_TOP_9" val="460"/>
  <p:tag name="ANNOTATION_LEFT_9" val="232"/>
  <p:tag name="ANNOTATION_WIDTH_9" val="186"/>
  <p:tag name="ANNOTATION_HEIGHT_9" val="186"/>
  <p:tag name="ANNOTATION_ANIMATION_9" val="3"/>
  <p:tag name="ANNOTATION_ROTATION_9" val="180"/>
  <p:tag name="ANNOTATION_SUB_TYPE_9" val="2"/>
  <p:tag name="ANNOTATION_LOOP_COUNT_9" val="1"/>
  <p:tag name="ANNOTATION_BOX_RADIUS_9" val="0"/>
  <p:tag name="ANNOTATION_SCALE_9" val="100"/>
  <p:tag name="ANNOTATION_BORDER_ALPHA_9" val="100"/>
  <p:tag name="ANNOTATION_BORDER_COLOR_9" val="16777215"/>
  <p:tag name="ANNOTATION_FILL_COLOR_9" val="683492"/>
  <p:tag name="ANNOTATION_FILL_ALPHA_9" val="100"/>
  <p:tag name="ANNOTATION_BORDER_WIDTH_9" val="2"/>
  <p:tag name="ANNOTATION_SLIDE_WIDTH_9" val="960"/>
  <p:tag name="ANNOTATION_SLIDE_HEIGHT_9" val="720"/>
  <p:tag name="ANNOTATION_TYPE_10" val="0"/>
  <p:tag name="ANNOTATION_START_10" val="36.4"/>
  <p:tag name="ANNOTATION_END_10" val="43.5"/>
  <p:tag name="ANNOTATION_TOP_10" val="503"/>
  <p:tag name="ANNOTATION_LEFT_10" val="292"/>
  <p:tag name="ANNOTATION_WIDTH_10" val="186"/>
  <p:tag name="ANNOTATION_HEIGHT_10" val="186"/>
  <p:tag name="ANNOTATION_ANIMATION_10" val="3"/>
  <p:tag name="ANNOTATION_ROTATION_10" val="180"/>
  <p:tag name="ANNOTATION_SUB_TYPE_10" val="2"/>
  <p:tag name="ANNOTATION_LOOP_COUNT_10" val="1"/>
  <p:tag name="ANNOTATION_BOX_RADIUS_10" val="0"/>
  <p:tag name="ANNOTATION_SCALE_10" val="100"/>
  <p:tag name="ANNOTATION_BORDER_ALPHA_10" val="100"/>
  <p:tag name="ANNOTATION_BORDER_COLOR_10" val="16777215"/>
  <p:tag name="ANNOTATION_FILL_COLOR_10" val="683492"/>
  <p:tag name="ANNOTATION_FILL_ALPHA_10" val="100"/>
  <p:tag name="ANNOTATION_BORDER_WIDTH_10" val="2"/>
  <p:tag name="ANNOTATION_SLIDE_WIDTH_10" val="960"/>
  <p:tag name="ANNOTATION_SLIDE_HEIGHT_10" val="720"/>
  <p:tag name="ANNOTATION_TYPE_11" val="0"/>
  <p:tag name="ANNOTATION_START_11" val="43.5"/>
  <p:tag name="ANNOTATION_TOP_11" val="550"/>
  <p:tag name="ANNOTATION_LEFT_11" val="269"/>
  <p:tag name="ANNOTATION_WIDTH_11" val="186"/>
  <p:tag name="ANNOTATION_HEIGHT_11" val="186"/>
  <p:tag name="ANNOTATION_ANIMATION_11" val="4"/>
  <p:tag name="ANNOTATION_ROTATION_11" val="0"/>
  <p:tag name="ANNOTATION_SUB_TYPE_11" val="3"/>
  <p:tag name="ANNOTATION_LOOP_COUNT_11" val="1"/>
  <p:tag name="ANNOTATION_BOX_RADIUS_11" val="0"/>
  <p:tag name="ANNOTATION_SCALE_11" val="100"/>
  <p:tag name="ANNOTATION_BORDER_ALPHA_11" val="100"/>
  <p:tag name="ANNOTATION_BORDER_COLOR_11" val="16777215"/>
  <p:tag name="ANNOTATION_FILL_COLOR_11" val="3969653"/>
  <p:tag name="ANNOTATION_FILL_ALPHA_11" val="100"/>
  <p:tag name="ANNOTATION_BORDER_WIDTH_11" val="2"/>
  <p:tag name="ANNOTATION_SLIDE_WIDTH_11" val="960"/>
  <p:tag name="ANNOTATION_SLIDE_HEIGHT_11" val="720"/>
  <p:tag name="ANNOTATION_COUNT" val="11"/>
  <p:tag name="ARTICULATE_USED_LAYOU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5" val="0"/>
  <p:tag name="ANNOTATION_START_5" val="21.7"/>
  <p:tag name="ANNOTATION_TOP_5" val="151"/>
  <p:tag name="ANNOTATION_LEFT_5" val="54"/>
  <p:tag name="ANNOTATION_WIDTH_5" val="183"/>
  <p:tag name="ANNOTATION_HEIGHT_5" val="183"/>
  <p:tag name="ANNOTATION_ANIMATION_5" val="3"/>
  <p:tag name="ANNOTATION_ROTATION_5" val="27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3"/>
  <p:tag name="ARTICULATE_AUDIO_RECORDED" val="1"/>
  <p:tag name="ELAPSEDTIME" val="16.4"/>
  <p:tag name="ANNOTATION_TYPE_1" val="1"/>
  <p:tag name="ANNOTATION_START_1" val="3.3"/>
  <p:tag name="ANNOTATION_END_1" val="6.7"/>
  <p:tag name="ANNOTATION_TOP_1" val="157"/>
  <p:tag name="ANNOTATION_LEFT_1" val="194"/>
  <p:tag name="ANNOTATION_WIDTH_1" val="462"/>
  <p:tag name="ANNOTATION_HEIGHT_1" val="17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7"/>
  <p:tag name="ANNOTATION_END_2" val="10.2"/>
  <p:tag name="ANNOTATION_TOP_2" val="125"/>
  <p:tag name="ANNOTATION_LEFT_2" val="19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0.2"/>
  <p:tag name="ANNOTATION_END_3" val="13.2"/>
  <p:tag name="ANNOTATION_TOP_3" val="312"/>
  <p:tag name="ANNOTATION_LEFT_3" val="197"/>
  <p:tag name="ANNOTATION_WIDTH_3" val="424"/>
  <p:tag name="ANNOTATION_HEIGHT_3" val="191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3.2"/>
  <p:tag name="ANNOTATION_TOP_4" val="124"/>
  <p:tag name="ANNOTATION_LEFT_4" val="223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57"/>
  <p:tag name="ARTICULATE_AUDIO_RECORDED" val="1"/>
  <p:tag name="ELAPSEDTIME" val="4.9"/>
  <p:tag name="ANNOTATION_TYPE_1" val="2"/>
  <p:tag name="ANNOTATION_START_1" val="1.9"/>
  <p:tag name="ANNOTATION_END_1" val="1.9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9"/>
  <p:tag name="ANNOTATION_TOP_2" val="100"/>
  <p:tag name="ANNOTATION_LEFT_2" val="638"/>
  <p:tag name="ANNOTATION_WIDTH_2" val="213"/>
  <p:tag name="ANNOTATION_HEIGHT_2" val="38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1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58"/>
  <p:tag name="ARTICULATE_AUDIO_RECORDED" val="1"/>
  <p:tag name="ELAPSEDTIME" val="3.3"/>
  <p:tag name="ANNOTATION_TYPE_1" val="2"/>
  <p:tag name="ANNOTATION_START_1" val="1.2"/>
  <p:tag name="ANNOTATION_END_1" val="1.2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2"/>
  <p:tag name="ANNOTATION_TOP_2" val="196"/>
  <p:tag name="ANNOTATION_LEFT_2" val="334"/>
  <p:tag name="ANNOTATION_WIDTH_2" val="144"/>
  <p:tag name="ANNOTATION_HEIGHT_2" val="3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heme/theme1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336</Words>
  <Application>Microsoft Office PowerPoint</Application>
  <PresentationFormat>如螢幕大小 (4:3)</PresentationFormat>
  <Paragraphs>102</Paragraphs>
  <Slides>7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9" baseType="lpstr">
      <vt:lpstr>1_Office 佈景主題</vt:lpstr>
      <vt:lpstr>2_Office 佈景主題</vt:lpstr>
      <vt:lpstr>      AGP SYSTEM     – Master data   -Data management       by sales</vt:lpstr>
      <vt:lpstr>Essential data introduction</vt:lpstr>
      <vt:lpstr>Destination </vt:lpstr>
      <vt:lpstr>Create destination </vt:lpstr>
      <vt:lpstr>Create base data </vt:lpstr>
      <vt:lpstr>Create base data</vt:lpstr>
      <vt:lpstr>Search destination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AGP系統介紹     – 基礎數據    - 業務維護</dc:title>
  <dc:creator>fenc21227</dc:creator>
  <cp:lastModifiedBy>fenc21227</cp:lastModifiedBy>
  <cp:revision>49</cp:revision>
  <dcterms:created xsi:type="dcterms:W3CDTF">2015-11-12T04:14:29Z</dcterms:created>
  <dcterms:modified xsi:type="dcterms:W3CDTF">2016-03-29T03:22:40Z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簡報1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D7C41E5D-F2A9-41C6-B47B-FCB110C14499</vt:lpwstr>
  </property>
  <property fmtid="{D5CDD505-2E9C-101B-9397-08002B2CF9AE}" pid="6" name="ArticulateProjectFull">
    <vt:lpwstr>C:\Users\fenc21227\Desktop\Base data 1-4\Base data 1-4\00 基礎數據--3destination.ppta</vt:lpwstr>
  </property>
</Properties>
</file>