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4" r:id="rId2"/>
    <p:sldId id="260" r:id="rId3"/>
    <p:sldId id="262" r:id="rId4"/>
    <p:sldId id="263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71D3D-FAB7-4D38-AB85-6D9B2E5587BD}" type="datetimeFigureOut">
              <a:rPr lang="zh-TW" altLang="en-US" smtClean="0"/>
              <a:t>2015/12/11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3B30E-3A89-45CF-89D5-7FF94CFC7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398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3B30E-3A89-45CF-89D5-7FF94CFC7BF3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355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3B30E-3A89-45CF-89D5-7FF94CFC7BF3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4730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3B30E-3A89-45CF-89D5-7FF94CFC7BF3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7445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5679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3787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103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285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94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128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72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696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14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09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25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42350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4896544" cy="2825185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訂單管理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訂單處理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96136" y="2564904"/>
            <a:ext cx="3240359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訂單開立及修改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訂單查詢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訂單單價修改</a:t>
            </a:r>
            <a:endParaRPr lang="en-US" altLang="zh-TW" sz="1800" dirty="0" smtClean="0">
              <a:solidFill>
                <a:schemeClr val="bg1"/>
              </a:solidFill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訂單最終數量修改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FX</a:t>
            </a:r>
            <a:r>
              <a:rPr lang="zh-TW" altLang="en-US" sz="1800" dirty="0" smtClean="0">
                <a:latin typeface="微軟正黑體" panose="020B0604030504040204" pitchFamily="34" charset="-120"/>
              </a:rPr>
              <a:t>單價確認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客戶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PO</a:t>
            </a:r>
            <a:r>
              <a:rPr lang="zh-TW" altLang="en-US" sz="1800" dirty="0" smtClean="0">
                <a:latin typeface="微軟正黑體" panose="020B0604030504040204" pitchFamily="34" charset="-120"/>
              </a:rPr>
              <a:t>補入</a:t>
            </a:r>
            <a:endParaRPr lang="en-US" altLang="zh-TW" sz="1800" dirty="0">
              <a:latin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Sharon</a:t>
            </a:r>
            <a:br>
              <a:rPr lang="en-US" altLang="zh-TW" dirty="0" smtClean="0">
                <a:solidFill>
                  <a:prstClr val="black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615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523496"/>
          </a:xfrm>
        </p:spPr>
        <p:txBody>
          <a:bodyPr>
            <a:no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訂單單價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endParaRPr lang="zh-TW" altLang="en-US" sz="2000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2411760" y="764704"/>
            <a:ext cx="6660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smtClean="0">
                <a:solidFill>
                  <a:schemeClr val="bg1"/>
                </a:solidFill>
              </a:rPr>
              <a:t>(</a:t>
            </a:r>
            <a:r>
              <a:rPr lang="zh-TW" altLang="zh-TW" b="1" dirty="0">
                <a:solidFill>
                  <a:schemeClr val="bg1"/>
                </a:solidFill>
              </a:rPr>
              <a:t>銷單簽核完成後需更改單價，才使用此表，修改後銷單自動退簽</a:t>
            </a:r>
            <a:r>
              <a:rPr lang="en-US" altLang="zh-TW" b="1" dirty="0">
                <a:solidFill>
                  <a:schemeClr val="bg1"/>
                </a:solidFill>
              </a:rPr>
              <a:t>)</a:t>
            </a:r>
            <a:endParaRPr lang="zh-TW" altLang="en-US" b="1" dirty="0">
              <a:solidFill>
                <a:schemeClr val="bg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300192" y="692696"/>
            <a:ext cx="2843808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進入訂單管理→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進入訂單處理→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[OD005]</a:t>
            </a:r>
            <a:r>
              <a:rPr lang="zh-TW" altLang="en-US" sz="1500" b="1" dirty="0">
                <a:solidFill>
                  <a:srgbClr val="01377F"/>
                </a:solidFill>
              </a:rPr>
              <a:t>訂單單價修改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147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訂單單價修改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92696"/>
            <a:ext cx="2843808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查詢條件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業務組：選擇業務組。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：輸入銷</a:t>
            </a:r>
            <a:r>
              <a:rPr lang="zh-TW" altLang="en-US" sz="1500" b="1" dirty="0">
                <a:solidFill>
                  <a:srgbClr val="01377F"/>
                </a:solidFill>
              </a:rPr>
              <a:t>單</a:t>
            </a:r>
            <a:r>
              <a:rPr lang="zh-TW" altLang="zh-CN" sz="1500" b="1" dirty="0">
                <a:solidFill>
                  <a:srgbClr val="01377F"/>
                </a:solidFill>
              </a:rPr>
              <a:t>已簽核</a:t>
            </a:r>
            <a:r>
              <a:rPr lang="zh-TW" altLang="en-US" sz="1500" b="1" dirty="0">
                <a:solidFill>
                  <a:srgbClr val="01377F"/>
                </a:solidFill>
              </a:rPr>
              <a:t>完成</a:t>
            </a:r>
            <a:r>
              <a:rPr lang="zh-TW" altLang="zh-CN" sz="1500" b="1" dirty="0">
                <a:solidFill>
                  <a:srgbClr val="01377F"/>
                </a:solidFill>
              </a:rPr>
              <a:t>的</a:t>
            </a:r>
            <a:r>
              <a:rPr lang="en-US" altLang="zh-CN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，或點選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F9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查詢。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客戶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：依查詢條件需求輸入。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客戶款號：</a:t>
            </a:r>
            <a:r>
              <a:rPr lang="zh-TW" altLang="en-US" sz="1500" b="1" dirty="0">
                <a:solidFill>
                  <a:srgbClr val="01377F"/>
                </a:solidFill>
              </a:rPr>
              <a:t>依查詢條件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需求輸入。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條件輸入完成後，點選       進行查詢</a:t>
            </a:r>
            <a:endParaRPr lang="zh-CN" altLang="en-US" sz="1500" b="1" dirty="0">
              <a:solidFill>
                <a:srgbClr val="01377F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2763370"/>
            <a:ext cx="2667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132856"/>
            <a:ext cx="4258516" cy="257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3286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訂單單價修改</a:t>
            </a:r>
            <a:endParaRPr lang="zh-TW" altLang="en-US" dirty="0"/>
          </a:p>
        </p:txBody>
      </p:sp>
      <p:pic>
        <p:nvPicPr>
          <p:cNvPr id="307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92696"/>
            <a:ext cx="2843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查詢結果</a:t>
            </a: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輸入最終單價及調價原因，完成後點選      以完成單價修改。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en-US" altLang="zh-CN" sz="1500" b="1" dirty="0" smtClean="0">
                <a:solidFill>
                  <a:srgbClr val="FF0000"/>
                </a:solidFill>
              </a:rPr>
              <a:t>**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修改單價後，銷單即自動退簽</a:t>
            </a:r>
            <a:endParaRPr lang="zh-CN" altLang="en-US" sz="1500" b="1" dirty="0">
              <a:solidFill>
                <a:srgbClr val="FF000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670" y="1197778"/>
            <a:ext cx="2476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0485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TAG_BACKING_FORM_KEY" val="17236226-c:\users\fenc21227\desktop\sop-ppt\01 訂單處理\01 訂單處理--3. 訂單單價修改.pptx"/>
  <p:tag name="ARTICULATE_PRESENTER_VERSION" val="7"/>
  <p:tag name="ARTICULATE_PROJECT_OPEN" val="1"/>
  <p:tag name="ARTICULATE_USED_PAGE_ORIENTATION" val="1"/>
  <p:tag name="ARTICULATE_USED_PAGE_SIZ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2"/>
  <p:tag name="ARTICULATE_AUDIO_RECORDED" val="1"/>
  <p:tag name="TIMELINE" val="10.2/16.3"/>
  <p:tag name="ELAPSEDTIME" val="31"/>
  <p:tag name="ARTICULATE_USED_LAYOUT" val="2"/>
  <p:tag name="ANNOTATION_TYPE_1" val="0"/>
  <p:tag name="ANNOTATION_START_1" val="4.4"/>
  <p:tag name="ANNOTATION_END_1" val="9.1"/>
  <p:tag name="ANNOTATION_TOP_1" val="213"/>
  <p:tag name="ANNOTATION_LEFT_1" val="452"/>
  <p:tag name="ANNOTATION_WIDTH_1" val="150"/>
  <p:tag name="ANNOTATION_HEIGHT_1" val="150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9.1"/>
  <p:tag name="ANNOTATION_END_2" val="11.0"/>
  <p:tag name="ANNOTATION_TOP_2" val="213"/>
  <p:tag name="ANNOTATION_LEFT_2" val="123"/>
  <p:tag name="ANNOTATION_WIDTH_2" val="150"/>
  <p:tag name="ANNOTATION_HEIGHT_2" val="150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2"/>
  <p:tag name="ANNOTATION_START_3" val="11.0"/>
  <p:tag name="ANNOTATION_END_3" val="27.3"/>
  <p:tag name="ANNOTATION_TOP_3" val="-50"/>
  <p:tag name="ANNOTATION_LEFT_3" val="-50"/>
  <p:tag name="ANNOTATION_WIDTH_3" val="1061"/>
  <p:tag name="ANNOTATION_HEIGHT_3" val="821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0"/>
  <p:tag name="ANNOTATION_START_4" val="27.3"/>
  <p:tag name="ANNOTATION_TOP_4" val="150"/>
  <p:tag name="ANNOTATION_LEFT_4" val="18"/>
  <p:tag name="ANNOTATION_WIDTH_4" val="150"/>
  <p:tag name="ANNOTATION_HEIGHT_4" val="150"/>
  <p:tag name="ANNOTATION_ANIMATION_4" val="3"/>
  <p:tag name="ANNOTATION_ROTATION_4" val="27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COUNT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3"/>
  <p:tag name="ARTICULATE_AUDIO_RECORDED" val="1"/>
  <p:tag name="ELAPSEDTIME" val="22.1"/>
  <p:tag name="ARTICULATE_USED_LAYOUT" val="2"/>
  <p:tag name="ANNOTATION_TYPE_1" val="0"/>
  <p:tag name="ANNOTATION_START_1" val="6.3"/>
  <p:tag name="ANNOTATION_END_1" val="-1.0"/>
  <p:tag name="ANNOTATION_TOP_1" val="390"/>
  <p:tag name="ANNOTATION_LEFT_1" val="559"/>
  <p:tag name="ANNOTATION_WIDTH_1" val="150"/>
  <p:tag name="ANNOTATION_HEIGHT_1" val="150"/>
  <p:tag name="ANNOTATION_ANIMATION_1" val="3"/>
  <p:tag name="ANNOTATION_ROTATION_1" val="9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7.8"/>
  <p:tag name="ANNOTATION_END_2" val="13.1"/>
  <p:tag name="ANNOTATION_TOP_2" val="389"/>
  <p:tag name="ANNOTATION_LEFT_2" val="606"/>
  <p:tag name="ANNOTATION_WIDTH_2" val="150"/>
  <p:tag name="ANNOTATION_HEIGHT_2" val="150"/>
  <p:tag name="ANNOTATION_ANIMATION_2" val="3"/>
  <p:tag name="ANNOTATION_ROTATION_2" val="9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3.1"/>
  <p:tag name="ANNOTATION_TOP_3" val="149"/>
  <p:tag name="ANNOTATION_LEFT_3" val="39"/>
  <p:tag name="ANNOTATION_WIDTH_3" val="150"/>
  <p:tag name="ANNOTATION_HEIGHT_3" val="150"/>
  <p:tag name="ANNOTATION_ANIMATION_3" val="3"/>
  <p:tag name="ANNOTATION_ROTATION_3" val="27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UDIO_ID" val="264"/>
  <p:tag name="ARTICULATE_AUDIO_RECORDED" val="1"/>
  <p:tag name="ELAPSEDTIME" val="10.6"/>
  <p:tag name="ANNOTATION_COUNT" val="0"/>
  <p:tag name="ARTICULATE_USED_LAYOUT" val="1"/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0"/>
  <p:tag name="ARTICULATE_AUDIO_RECORDED" val="1"/>
  <p:tag name="ELAPSEDTIME" val="17.7"/>
  <p:tag name="ARTICULATE_USED_LAYOUT" val="2"/>
  <p:tag name="ANNOTATION_TYPE_1" val="1"/>
  <p:tag name="ANNOTATION_START_1" val="7.4"/>
  <p:tag name="ANNOTATION_END_1" val="10.2"/>
  <p:tag name="ANNOTATION_TOP_1" val="229"/>
  <p:tag name="ANNOTATION_LEFT_1" val="16"/>
  <p:tag name="ANNOTATION_WIDTH_1" val="44"/>
  <p:tag name="ANNOTATION_HEIGHT_1" val="18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1"/>
  <p:tag name="ANNOTATION_START_2" val="10.2"/>
  <p:tag name="ANNOTATION_END_2" val="13.8"/>
  <p:tag name="ANNOTATION_TOP_2" val="245"/>
  <p:tag name="ANNOTATION_LEFT_2" val="18"/>
  <p:tag name="ANNOTATION_WIDTH_2" val="53"/>
  <p:tag name="ANNOTATION_HEIGHT_2" val="18"/>
  <p:tag name="ANNOTATION_ANIMATION_2" val="2"/>
  <p:tag name="ANNOTATION_ROTATION_2" val="0"/>
  <p:tag name="ANNOTATION_SUB_TYPE_2" val="9"/>
  <p:tag name="ANNOTATION_LOOP_COUNT_2" val="3"/>
  <p:tag name="ANNOTATION_BOX_RADIUS_2" val="5"/>
  <p:tag name="ANNOTATION_SCALE_2" val="0"/>
  <p:tag name="ANNOTATION_BORDER_ALPHA_2" val="100"/>
  <p:tag name="ANNOTATION_BORDER_COLOR_2" val="0"/>
  <p:tag name="ANNOTATION_FILL_COLOR_2" val="255"/>
  <p:tag name="ANNOTATION_FILL_ALPHA_2" val="100"/>
  <p:tag name="ANNOTATION_BORDER_WIDTH_2" val="3"/>
  <p:tag name="ANNOTATION_SLIDE_WIDTH_2" val="960"/>
  <p:tag name="ANNOTATION_SLIDE_HEIGHT_2" val="720"/>
  <p:tag name="ANNOTATION_TYPE_3" val="2"/>
  <p:tag name="ANNOTATION_START_3" val="13.8"/>
  <p:tag name="ANNOTATION_END_3" val="13.8"/>
  <p:tag name="ANNOTATION_TOP_3" val="-50"/>
  <p:tag name="ANNOTATION_LEFT_3" val="-50"/>
  <p:tag name="ANNOTATION_WIDTH_3" val="1061"/>
  <p:tag name="ANNOTATION_HEIGHT_3" val="821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3.8"/>
  <p:tag name="ANNOTATION_TOP_4" val="297"/>
  <p:tag name="ANNOTATION_LEFT_4" val="33"/>
  <p:tag name="ANNOTATION_WIDTH_4" val="90"/>
  <p:tag name="ANNOTATION_HEIGHT_4" val="20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COUNT" val="4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174</Words>
  <Application>Microsoft Office PowerPoint</Application>
  <PresentationFormat>如螢幕大小 (4:3)</PresentationFormat>
  <Paragraphs>29</Paragraphs>
  <Slides>4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AGP系統介紹     – 訂單管理    - 訂單處理</vt:lpstr>
      <vt:lpstr>訂單單價修改</vt:lpstr>
      <vt:lpstr>訂單單價修改</vt:lpstr>
      <vt:lpstr>訂單單價修改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902191 - 华臻</dc:creator>
  <cp:lastModifiedBy>fenc21227</cp:lastModifiedBy>
  <cp:revision>25</cp:revision>
  <dcterms:created xsi:type="dcterms:W3CDTF">2015-10-26T02:46:53Z</dcterms:created>
  <dcterms:modified xsi:type="dcterms:W3CDTF">2015-12-11T08:39:56Z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C4C4A777-E2B8-41FF-3F3F-6C3F3F3F3F0C</vt:lpwstr>
  </property>
  <property fmtid="{D5CDD505-2E9C-101B-9397-08002B2CF9AE}" pid="3" name="ArticulatePath">
    <vt:lpwstr>01 訂單處理--3. 訂單單價修改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C:\Users\fenc21227\Desktop\SOP-PPT\01 訂單處理\01 訂單處理--3. 訂單單價修改.ppta</vt:lpwstr>
  </property>
</Properties>
</file>