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0" r:id="rId3"/>
    <p:sldId id="261" r:id="rId4"/>
    <p:sldId id="262" r:id="rId5"/>
    <p:sldId id="263" r:id="rId6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947C-45E8-4B1C-9F2F-450D54D77F45}" type="datetimeFigureOut">
              <a:rPr lang="zh-TW" altLang="en-US" smtClean="0"/>
              <a:t>2015/12/11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A01D6-1E41-44DC-91DD-D0559185D6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78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16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8242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322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A01D6-1E41-44DC-91DD-D0559185D647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588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8501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45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024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265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81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94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4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63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6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97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22181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訂單處理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2564904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訂單開立及修改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訂單查詢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訂單單價修改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訂單最終數量修改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FX</a:t>
            </a:r>
            <a:r>
              <a:rPr lang="zh-TW" altLang="en-US" sz="1800" dirty="0" smtClean="0">
                <a:latin typeface="微軟正黑體" panose="020B0604030504040204" pitchFamily="34" charset="-120"/>
              </a:rPr>
              <a:t>單價確認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客戶</a:t>
            </a:r>
            <a:r>
              <a:rPr lang="en-US" altLang="zh-TW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PO</a:t>
            </a: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補入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53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客戶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補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6300192" y="692696"/>
            <a:ext cx="284380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進入訂單處理→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[OD010]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補入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099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查詢要修改客戶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PO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的訂單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29063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006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修改客戶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PO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基本信息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皆由訂單自動帶入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en-US" altLang="zh-CN" sz="1500" b="1" dirty="0" smtClean="0">
                <a:solidFill>
                  <a:srgbClr val="01377F"/>
                </a:solidFill>
              </a:rPr>
              <a:t>COMB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明細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皆由訂單自動帶入</a:t>
            </a:r>
            <a:endParaRPr lang="zh-CN" altLang="en-US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299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修改客戶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</a:t>
            </a:r>
            <a:endParaRPr lang="zh-TW" altLang="en-US" dirty="0"/>
          </a:p>
        </p:txBody>
      </p:sp>
      <p:pic>
        <p:nvPicPr>
          <p:cNvPr id="4098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明細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皆由訂單預設自動帶入，新增及修改方式</a:t>
            </a:r>
            <a:r>
              <a:rPr lang="zh-TW" altLang="en-US" sz="1500" b="1" u="sng" dirty="0" smtClean="0">
                <a:solidFill>
                  <a:srgbClr val="01377F"/>
                </a:solidFill>
              </a:rPr>
              <a:t>同訂單開立及修改的客戶</a:t>
            </a:r>
            <a:r>
              <a:rPr lang="en-US" altLang="zh-TW" sz="1500" b="1" u="sng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u="sng" dirty="0" smtClean="0">
                <a:solidFill>
                  <a:srgbClr val="01377F"/>
                </a:solidFill>
              </a:rPr>
              <a:t>明細</a:t>
            </a:r>
            <a:endParaRPr lang="en-US" altLang="zh-TW" sz="1500" b="1" u="sng" dirty="0" smtClean="0">
              <a:solidFill>
                <a:srgbClr val="01377F"/>
              </a:solidFill>
            </a:endParaRPr>
          </a:p>
          <a:p>
            <a:endParaRPr lang="en-US" altLang="zh-TW" sz="1500" b="1" u="sng" dirty="0" smtClean="0">
              <a:solidFill>
                <a:srgbClr val="01377F"/>
              </a:solidFill>
            </a:endParaRPr>
          </a:p>
          <a:p>
            <a:endParaRPr lang="en-US" altLang="zh-TW" sz="1500" b="1" u="sng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**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新增及修改後的客戶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明細，數量不可超過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COMB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明細中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by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各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COMB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的數量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zh-TW" altLang="en-US" sz="1500" b="1" dirty="0" smtClean="0">
                <a:solidFill>
                  <a:srgbClr val="01377F"/>
                </a:solidFill>
              </a:rPr>
              <a:t>維護完成後，點選      以保存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PO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修改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操作步驟如有疑問，請參考訂單</a:t>
            </a:r>
            <a:r>
              <a:rPr lang="zh-TW" altLang="en-US" sz="1500" b="1" dirty="0">
                <a:solidFill>
                  <a:srgbClr val="01377F"/>
                </a:solidFill>
              </a:rPr>
              <a:t>開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立的客戶</a:t>
            </a:r>
            <a:r>
              <a:rPr lang="en-US" altLang="zh-TW" sz="1500" b="1" dirty="0">
                <a:solidFill>
                  <a:srgbClr val="01377F"/>
                </a:solidFill>
              </a:rPr>
              <a:t>PO</a:t>
            </a:r>
            <a:r>
              <a:rPr lang="zh-TW" altLang="en-US" sz="1500" b="1" dirty="0">
                <a:solidFill>
                  <a:srgbClr val="01377F"/>
                </a:solidFill>
              </a:rPr>
              <a:t>明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細頁面的操作</a:t>
            </a: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6758" y="3253358"/>
            <a:ext cx="2476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405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TAG_BACKING_FORM_KEY" val="7081864-c:\users\fenc21227\desktop\sop-ppt\01 訂單處理\01 訂單處理--6. 客戶po補入.pptx"/>
  <p:tag name="ARTICULATE_PRESENTER_VERSION" val="7"/>
  <p:tag name="ARTICULATE_PROJECT_OPEN" val="1"/>
  <p:tag name="ARTICULATE_USED_PAGE_ORIENTATION" val="1"/>
  <p:tag name="ARTICULATE_USED_PAGE_SIZ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3"/>
  <p:tag name="ARTICULATE_AUDIO_RECORDED" val="1"/>
  <p:tag name="ELAPSEDTIME" val="40.5"/>
  <p:tag name="ARTICULATE_USED_LAYOUT" val="2"/>
  <p:tag name="ANNOTATION_TYPE_1" val="1"/>
  <p:tag name="ANNOTATION_START_1" val="2.3"/>
  <p:tag name="ANNOTATION_TOP_1" val="510"/>
  <p:tag name="ANNOTATION_LEFT_1" val="14"/>
  <p:tag name="ANNOTATION_WIDTH_1" val="639"/>
  <p:tag name="ANNOTATION_HEIGHT_1" val="151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4"/>
  <p:tag name="ARTICULATE_AUDIO_RECORDED" val="1"/>
  <p:tag name="ELAPSEDTIME" val="10.2"/>
  <p:tag name="ANNOTATION_COUNT" val="0"/>
  <p:tag name="ARTICULATE_USED_LAYOUT" val="1"/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0"/>
  <p:tag name="ARTICULATE_AUDIO_RECORDED" val="1"/>
  <p:tag name="ELAPSEDTIME" val="16.1"/>
  <p:tag name="ARTICULATE_USED_LAYOUT" val="2"/>
  <p:tag name="ANNOTATION_TYPE_1" val="1"/>
  <p:tag name="ANNOTATION_START_1" val="6.2"/>
  <p:tag name="ANNOTATION_END_1" val="9.6"/>
  <p:tag name="ANNOTATION_TOP_1" val="232"/>
  <p:tag name="ANNOTATION_LEFT_1" val="16"/>
  <p:tag name="ANNOTATION_WIDTH_1" val="36"/>
  <p:tag name="ANNOTATION_HEIGHT_1" val="14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9.6"/>
  <p:tag name="ANNOTATION_END_2" val="13.2"/>
  <p:tag name="ANNOTATION_TOP_2" val="249"/>
  <p:tag name="ANNOTATION_LEFT_2" val="23"/>
  <p:tag name="ANNOTATION_WIDTH_2" val="39"/>
  <p:tag name="ANNOTATION_HEIGHT_2" val="15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3.2"/>
  <p:tag name="ANNOTATION_END_3" val="13.2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3.2"/>
  <p:tag name="ANNOTATION_TOP_4" val="348"/>
  <p:tag name="ANNOTATION_LEFT_4" val="37"/>
  <p:tag name="ANNOTATION_WIDTH_4" val="80"/>
  <p:tag name="ANNOTATION_HEIGHT_4" val="19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1"/>
  <p:tag name="ARTICULATE_AUDIO_RECORDED" val="1"/>
  <p:tag name="ELAPSEDTIME" val="22.6"/>
  <p:tag name="ARTICULATE_USED_LAYOUT" val="2"/>
  <p:tag name="ANNOTATION_TYPE_1" val="1"/>
  <p:tag name="ANNOTATION_START_1" val="1.7"/>
  <p:tag name="ANNOTATION_END_1" val="10.5"/>
  <p:tag name="ANNOTATION_TOP_1" val="170"/>
  <p:tag name="ANNOTATION_LEFT_1" val="16"/>
  <p:tag name="ANNOTATION_WIDTH_1" val="639"/>
  <p:tag name="ANNOTATION_HEIGHT_1" val="231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0.5"/>
  <p:tag name="ANNOTATION_TOP_2" val="150"/>
  <p:tag name="ANNOTATION_LEFT_2" val="17"/>
  <p:tag name="ANNOTATION_WIDTH_2" val="150"/>
  <p:tag name="ANNOTATION_HEIGHT_2" val="150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COUN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2"/>
  <p:tag name="ARTICULATE_AUDIO_RECORDED" val="1"/>
  <p:tag name="ELAPSEDTIME" val="11.1"/>
  <p:tag name="ARTICULATE_USED_LAYOUT" val="2"/>
  <p:tag name="ANNOTATION_TYPE_1" val="1"/>
  <p:tag name="ANNOTATION_START_1" val="4.6"/>
  <p:tag name="ANNOTATION_TOP_1" val="194"/>
  <p:tag name="ANNOTATION_LEFT_1" val="15"/>
  <p:tag name="ANNOTATION_WIDTH_1" val="638"/>
  <p:tag name="ANNOTATION_HEIGHT_1" val="44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COUNT" val="1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187</Words>
  <Application>Microsoft Office PowerPoint</Application>
  <PresentationFormat>如螢幕大小 (4:3)</PresentationFormat>
  <Paragraphs>38</Paragraphs>
  <Slides>5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AGP系統介紹     – 訂單管理    - 訂單處理</vt:lpstr>
      <vt:lpstr>客戶PO補入</vt:lpstr>
      <vt:lpstr>查詢要修改客戶PO的訂單</vt:lpstr>
      <vt:lpstr>修改客戶PO</vt:lpstr>
      <vt:lpstr>修改客戶PO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16</cp:revision>
  <dcterms:created xsi:type="dcterms:W3CDTF">2015-10-26T05:01:51Z</dcterms:created>
  <dcterms:modified xsi:type="dcterms:W3CDTF">2015-12-11T08:50:39Z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1657C4F9-8DA2-47C7-3F3F-3F29153F363F</vt:lpwstr>
  </property>
  <property fmtid="{D5CDD505-2E9C-101B-9397-08002B2CF9AE}" pid="3" name="ArticulatePath">
    <vt:lpwstr>01 訂單處理--6. 客戶PO補入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C:\Users\fenc21227\Desktop\SOP-PPT\01 訂單處理\01 訂單處理--6. 客戶PO補入.ppta</vt:lpwstr>
  </property>
</Properties>
</file>