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60" r:id="rId2"/>
    <p:sldId id="259" r:id="rId3"/>
    <p:sldId id="261" r:id="rId4"/>
  </p:sldIdLst>
  <p:sldSz cx="9144000" cy="6858000" type="screen4x3"/>
  <p:notesSz cx="6858000" cy="9144000"/>
  <p:custDataLst>
    <p:tags r:id="rId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87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E69164-34C1-4FCD-AAA7-7F4714A8702A}" type="datetimeFigureOut">
              <a:rPr lang="zh-TW" altLang="en-US" smtClean="0"/>
              <a:t>2015/12/11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FB9D84-5EF9-48FC-9707-D3873760C5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4179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zh-TW" altLang="zh-TW" kern="0">
                <a:solidFill>
                  <a:srgbClr val="000000"/>
                </a:solidFill>
                <a:cs typeface="新細明體"/>
              </a:rPr>
              <a:t>以下介紹訂單處理中訂單開立及修改頁面</a:t>
            </a:r>
            <a:r>
              <a:rPr lang="zh-TW" altLang="zh-TW" kern="0" smtClean="0">
                <a:solidFill>
                  <a:srgbClr val="000000"/>
                </a:solidFill>
                <a:cs typeface="新細明體"/>
              </a:rPr>
              <a:t>操作</a:t>
            </a:r>
            <a:endParaRPr lang="zh-TW" altLang="zh-TW" kern="100"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C9767B-0802-4FD6-AC04-04EF487EDC98}" type="slidenum">
              <a:rPr lang="zh-TW" altLang="en-US" smtClean="0">
                <a:solidFill>
                  <a:prstClr val="black"/>
                </a:solidFill>
              </a:rPr>
              <a:pPr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83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B9D84-5EF9-48FC-9707-D3873760C52D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7934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B9D84-5EF9-48FC-9707-D3873760C52D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89235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2" descr="C:\Users\fenc21227\AppData\Roaming\Skype\sharonccccc\media_messaging\media_cache_v2\^741DE6F836C770CE707AD603217BC725A9DF8745C099E132C9^pimgpsh_fullsize_distr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6364323"/>
            <a:ext cx="29146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246354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110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990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1042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587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966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551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320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503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593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402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69200"/>
            <a:ext cx="8470800" cy="4514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3437981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603814"/>
            <a:ext cx="4896544" cy="2825185"/>
          </a:xfrm>
        </p:spPr>
        <p:txBody>
          <a:bodyPr>
            <a:normAutofit fontScale="90000"/>
          </a:bodyPr>
          <a:lstStyle/>
          <a:p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AGP</a:t>
            </a:r>
            <a:r>
              <a:rPr lang="zh-TW" altLang="en-US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系統介紹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–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訂單管理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	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訂單處理</a:t>
            </a:r>
            <a:endParaRPr lang="zh-TW" altLang="en-US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5796136" y="2564904"/>
            <a:ext cx="3240359" cy="22322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+mj-ea"/>
              <a:buNone/>
              <a:defRPr sz="2800" b="1" kern="1200">
                <a:solidFill>
                  <a:srgbClr val="01377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訂單開立及修改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solidFill>
                  <a:schemeClr val="bg1"/>
                </a:solidFill>
                <a:latin typeface="微軟正黑體" panose="020B0604030504040204" pitchFamily="34" charset="-120"/>
              </a:rPr>
              <a:t>訂單查詢</a:t>
            </a:r>
            <a:endParaRPr lang="en-US" altLang="zh-TW" sz="1800" dirty="0">
              <a:solidFill>
                <a:schemeClr val="bg1"/>
              </a:solidFill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訂單單價修改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訂單最終數量修改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en-US" altLang="zh-TW" sz="1800" dirty="0">
                <a:latin typeface="微軟正黑體" panose="020B0604030504040204" pitchFamily="34" charset="-120"/>
              </a:rPr>
              <a:t>FX</a:t>
            </a:r>
            <a:r>
              <a:rPr lang="zh-TW" altLang="en-US" sz="1800" dirty="0">
                <a:latin typeface="微軟正黑體" panose="020B0604030504040204" pitchFamily="34" charset="-120"/>
              </a:rPr>
              <a:t>單價確認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客戶</a:t>
            </a:r>
            <a:r>
              <a:rPr lang="en-US" altLang="zh-TW" sz="1800" dirty="0">
                <a:latin typeface="微軟正黑體" panose="020B0604030504040204" pitchFamily="34" charset="-120"/>
              </a:rPr>
              <a:t>PO</a:t>
            </a:r>
            <a:r>
              <a:rPr lang="zh-TW" altLang="en-US" sz="1800" dirty="0">
                <a:latin typeface="微軟正黑體" panose="020B0604030504040204" pitchFamily="34" charset="-120"/>
              </a:rPr>
              <a:t>補入</a:t>
            </a:r>
            <a:endParaRPr lang="en-US" altLang="zh-TW" sz="1800" dirty="0">
              <a:latin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6588224" y="5445224"/>
            <a:ext cx="24482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prstClr val="black"/>
                </a:solidFill>
                <a:latin typeface="微軟正黑體"/>
              </a:rPr>
              <a:t>遠資 </a:t>
            </a: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– </a:t>
            </a:r>
            <a:r>
              <a:rPr lang="zh-TW" altLang="en-US" dirty="0" smtClean="0">
                <a:solidFill>
                  <a:prstClr val="black"/>
                </a:solidFill>
                <a:latin typeface="微軟正黑體"/>
              </a:rPr>
              <a:t>陳芳瑜 </a:t>
            </a: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Sharon</a:t>
            </a:r>
            <a:br>
              <a:rPr lang="en-US" altLang="zh-TW" dirty="0" smtClean="0">
                <a:solidFill>
                  <a:prstClr val="black"/>
                </a:solidFill>
                <a:latin typeface="微軟正黑體"/>
              </a:rPr>
            </a:br>
            <a: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</a:b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                 2015-11-05</a:t>
            </a:r>
            <a:endParaRPr lang="zh-TW" altLang="en-US" dirty="0">
              <a:solidFill>
                <a:prstClr val="black"/>
              </a:solidFill>
              <a:latin typeface="微軟正黑體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490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訂單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查詢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300192" y="692696"/>
            <a:ext cx="28438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b="1" dirty="0" smtClean="0">
                <a:solidFill>
                  <a:srgbClr val="01377F"/>
                </a:solidFill>
              </a:rPr>
              <a:t>查詢條件</a:t>
            </a:r>
            <a:endParaRPr lang="en-US" altLang="zh-TW" sz="16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zh-CN" sz="1600" b="1" dirty="0" smtClean="0">
                <a:solidFill>
                  <a:srgbClr val="01377F"/>
                </a:solidFill>
              </a:rPr>
              <a:t>最終</a:t>
            </a:r>
            <a:r>
              <a:rPr lang="zh-TW" altLang="zh-CN" sz="1600" b="1" dirty="0">
                <a:solidFill>
                  <a:srgbClr val="01377F"/>
                </a:solidFill>
              </a:rPr>
              <a:t>客戶：選擇客戶，按</a:t>
            </a:r>
            <a:r>
              <a:rPr lang="en-US" altLang="zh-CN" sz="1600" b="1" dirty="0">
                <a:solidFill>
                  <a:srgbClr val="01377F"/>
                </a:solidFill>
              </a:rPr>
              <a:t>F9</a:t>
            </a:r>
            <a:r>
              <a:rPr lang="zh-TW" altLang="zh-CN" sz="1600" b="1" dirty="0">
                <a:solidFill>
                  <a:srgbClr val="01377F"/>
                </a:solidFill>
              </a:rPr>
              <a:t>可查詢客戶編碼及客戶名稱。</a:t>
            </a:r>
            <a:endParaRPr lang="zh-CN" altLang="zh-CN" sz="16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zh-CN" sz="1600" b="1" dirty="0">
                <a:solidFill>
                  <a:srgbClr val="01377F"/>
                </a:solidFill>
              </a:rPr>
              <a:t>業務組：需依最終客戶選擇對應的負責業務組別。</a:t>
            </a:r>
            <a:endParaRPr lang="zh-CN" altLang="zh-CN" sz="16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600" b="1" dirty="0" smtClean="0">
                <a:solidFill>
                  <a:srgbClr val="01377F"/>
                </a:solidFill>
              </a:rPr>
              <a:t>其他欄位</a:t>
            </a:r>
            <a:r>
              <a:rPr lang="zh-TW" altLang="zh-CN" sz="1600" b="1" dirty="0" smtClean="0">
                <a:solidFill>
                  <a:srgbClr val="01377F"/>
                </a:solidFill>
              </a:rPr>
              <a:t>依條件</a:t>
            </a:r>
            <a:r>
              <a:rPr lang="zh-TW" altLang="en-US" sz="1600" b="1" dirty="0" smtClean="0">
                <a:solidFill>
                  <a:srgbClr val="01377F"/>
                </a:solidFill>
              </a:rPr>
              <a:t>需求</a:t>
            </a:r>
            <a:r>
              <a:rPr lang="zh-TW" altLang="zh-CN" sz="1600" b="1" dirty="0" smtClean="0">
                <a:solidFill>
                  <a:srgbClr val="01377F"/>
                </a:solidFill>
              </a:rPr>
              <a:t>搜尋</a:t>
            </a:r>
            <a:r>
              <a:rPr lang="zh-TW" altLang="en-US" sz="1600" b="1" dirty="0" smtClean="0">
                <a:solidFill>
                  <a:srgbClr val="01377F"/>
                </a:solidFill>
              </a:rPr>
              <a:t>，點選     </a:t>
            </a:r>
            <a:r>
              <a:rPr lang="zh-TW" altLang="zh-CN" sz="1600" b="1" dirty="0" smtClean="0">
                <a:solidFill>
                  <a:srgbClr val="01377F"/>
                </a:solidFill>
              </a:rPr>
              <a:t>即</a:t>
            </a:r>
            <a:r>
              <a:rPr lang="zh-TW" altLang="zh-CN" sz="1600" b="1" dirty="0">
                <a:solidFill>
                  <a:srgbClr val="01377F"/>
                </a:solidFill>
              </a:rPr>
              <a:t>顯示查詢</a:t>
            </a:r>
            <a:r>
              <a:rPr lang="zh-TW" altLang="zh-CN" sz="1600" b="1" dirty="0" smtClean="0">
                <a:solidFill>
                  <a:srgbClr val="01377F"/>
                </a:solidFill>
              </a:rPr>
              <a:t>結果</a:t>
            </a:r>
            <a:endParaRPr lang="en-US" altLang="zh-TW" sz="16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600" b="1" dirty="0" smtClean="0">
                <a:solidFill>
                  <a:srgbClr val="01377F"/>
                </a:solidFill>
              </a:rPr>
              <a:t>於查詢結果勾選要導出的訂單，可依需求導出不同報表</a:t>
            </a:r>
            <a:endParaRPr lang="en-US" altLang="zh-TW" sz="16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zh-CN" altLang="en-US" sz="1600" b="1" dirty="0">
              <a:solidFill>
                <a:srgbClr val="01377F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451745"/>
            <a:ext cx="24765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4838" y="3429000"/>
            <a:ext cx="217170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Grp="1" noChangeArrowheads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2327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訂單直式、橫式、總式</a:t>
            </a:r>
            <a:r>
              <a:rPr lang="en-US" altLang="zh-TW" dirty="0" smtClean="0"/>
              <a:t>Excel</a:t>
            </a:r>
            <a:r>
              <a:rPr lang="zh-TW" altLang="en-US" dirty="0" smtClean="0"/>
              <a:t>導出差異欄位</a:t>
            </a:r>
            <a:endParaRPr lang="zh-TW" alt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7" y="1556792"/>
            <a:ext cx="8964489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/>
          <p:nvPr/>
        </p:nvSpPr>
        <p:spPr>
          <a:xfrm>
            <a:off x="308255" y="972699"/>
            <a:ext cx="345638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三份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Excel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尺寸及數量顯示方式不同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844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3"/>
  <p:tag name="TAG_BACKING_FORM_KEY" val="1771848-c:\users\fenc21227\desktop\sop-ppt\01 訂單處理\01 訂單處理--2. 訂單查詢.pptx"/>
  <p:tag name="ARTICULATE_PRESENTER_VERSION" val="7"/>
  <p:tag name="ARTICULATE_PROJECT_OPEN" val="1"/>
  <p:tag name="ARTICULATE_USED_PAGE_ORIENTATION" val="1"/>
  <p:tag name="ARTICULATE_USED_PAGE_SIZ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70d9ab34-2c8a-4a24-aaeb-161d80fb0fe7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NNOTATION_TYPE_1" val="2"/>
  <p:tag name="ANNOTATION_START_1" val="2.6"/>
  <p:tag name="ANNOTATION_END_1" val="2.6"/>
  <p:tag name="ANNOTATION_TOP_1" val="-61"/>
  <p:tag name="ANNOTATION_LEFT_1" val="-61"/>
  <p:tag name="ANNOTATION_WIDTH_1" val="1082"/>
  <p:tag name="ANNOTATION_HEIGHT_1" val="843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2.6"/>
  <p:tag name="ANNOTATION_TOP_2" val="91"/>
  <p:tag name="ANNOTATION_LEFT_2" val="19"/>
  <p:tag name="ANNOTATION_WIDTH_2" val="404"/>
  <p:tag name="ANNOTATION_HEIGHT_2" val="105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UDIO_ID" val="260"/>
  <p:tag name="ARTICULATE_AUDIO_RECORDED" val="1"/>
  <p:tag name="ELAPSEDTIME" val="10.3"/>
  <p:tag name="ANNOTATION_COUNT" val="0"/>
  <p:tag name="ARTICULATE_USED_LAYOUT" val="1"/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36"/>
  <p:tag name="MARGIN_3" val="72"/>
  <p:tag name="MARGIN_4" val="108"/>
  <p:tag name="MARGIN_5" val="144"/>
  <p:tag name="FONT_SIZE" val="1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UDIO_ID" val="259"/>
  <p:tag name="ARTICULATE_AUDIO_RECORDED" val="1"/>
  <p:tag name="ELAPSEDTIME" val="39.3"/>
  <p:tag name="ARTICULATE_USED_LAYOUT" val="2"/>
  <p:tag name="ANNOTATION_TYPE_1" val="1"/>
  <p:tag name="ANNOTATION_START_1" val="6.1"/>
  <p:tag name="ANNOTATION_END_1" val="9.4"/>
  <p:tag name="ANNOTATION_TOP_1" val="232"/>
  <p:tag name="ANNOTATION_LEFT_1" val="17"/>
  <p:tag name="ANNOTATION_WIDTH_1" val="38"/>
  <p:tag name="ANNOTATION_HEIGHT_1" val="12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1"/>
  <p:tag name="ANNOTATION_START_2" val="9.4"/>
  <p:tag name="ANNOTATION_END_2" val="12.6"/>
  <p:tag name="ANNOTATION_TOP_2" val="248"/>
  <p:tag name="ANNOTATION_LEFT_2" val="25"/>
  <p:tag name="ANNOTATION_WIDTH_2" val="39"/>
  <p:tag name="ANNOTATION_HEIGHT_2" val="15"/>
  <p:tag name="ANNOTATION_ANIMATION_2" val="2"/>
  <p:tag name="ANNOTATION_ROTATION_2" val="0"/>
  <p:tag name="ANNOTATION_SUB_TYPE_2" val="9"/>
  <p:tag name="ANNOTATION_LOOP_COUNT_2" val="3"/>
  <p:tag name="ANNOTATION_BOX_RADIUS_2" val="5"/>
  <p:tag name="ANNOTATION_SCALE_2" val="0"/>
  <p:tag name="ANNOTATION_BORDER_ALPHA_2" val="100"/>
  <p:tag name="ANNOTATION_BORDER_COLOR_2" val="0"/>
  <p:tag name="ANNOTATION_FILL_COLOR_2" val="255"/>
  <p:tag name="ANNOTATION_FILL_ALPHA_2" val="100"/>
  <p:tag name="ANNOTATION_BORDER_WIDTH_2" val="3"/>
  <p:tag name="ANNOTATION_SLIDE_WIDTH_2" val="960"/>
  <p:tag name="ANNOTATION_SLIDE_HEIGHT_2" val="720"/>
  <p:tag name="ANNOTATION_TYPE_3" val="2"/>
  <p:tag name="ANNOTATION_START_3" val="12.6"/>
  <p:tag name="ANNOTATION_END_3" val="12.6"/>
  <p:tag name="ANNOTATION_TOP_3" val="-50"/>
  <p:tag name="ANNOTATION_LEFT_3" val="-50"/>
  <p:tag name="ANNOTATION_WIDTH_3" val="1061"/>
  <p:tag name="ANNOTATION_HEIGHT_3" val="821"/>
  <p:tag name="ANNOTATION_ANIMATION_3" val="4"/>
  <p:tag name="ANNOTATION_ROTATION_3" val="0"/>
  <p:tag name="ANNOTATION_SUB_TYPE_3" val="11"/>
  <p:tag name="ANNOTATION_LOOP_COUNT_3" val="1"/>
  <p:tag name="ANNOTATION_BOX_RADIUS_3" val="0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4" val="2"/>
  <p:tag name="ANNOTATION_START_4" val="12.6"/>
  <p:tag name="ANNOTATION_END_4" val="16.6"/>
  <p:tag name="ANNOTATION_TOP_4" val="280"/>
  <p:tag name="ANNOTATION_LEFT_4" val="37"/>
  <p:tag name="ANNOTATION_WIDTH_4" val="81"/>
  <p:tag name="ANNOTATION_HEIGHT_4" val="20"/>
  <p:tag name="ANNOTATION_ANIMATION_4" val="4"/>
  <p:tag name="ANNOTATION_ROTATION_4" val="0"/>
  <p:tag name="ANNOTATION_SUB_TYPE_4" val="11"/>
  <p:tag name="ANNOTATION_LOOP_COUNT_4" val="1"/>
  <p:tag name="ANNOTATION_BOX_RADIUS_4" val="5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TYPE_5" val="1"/>
  <p:tag name="ANNOTATION_START_5" val="16.6"/>
  <p:tag name="ANNOTATION_END_5" val="21.6"/>
  <p:tag name="ANNOTATION_TOP_5" val="212"/>
  <p:tag name="ANNOTATION_LEFT_5" val="133"/>
  <p:tag name="ANNOTATION_WIDTH_5" val="516"/>
  <p:tag name="ANNOTATION_HEIGHT_5" val="249"/>
  <p:tag name="ANNOTATION_ANIMATION_5" val="2"/>
  <p:tag name="ANNOTATION_ROTATION_5" val="0"/>
  <p:tag name="ANNOTATION_SUB_TYPE_5" val="9"/>
  <p:tag name="ANNOTATION_LOOP_COUNT_5" val="3"/>
  <p:tag name="ANNOTATION_BOX_RADIUS_5" val="5"/>
  <p:tag name="ANNOTATION_SCALE_5" val="0"/>
  <p:tag name="ANNOTATION_BORDER_ALPHA_5" val="100"/>
  <p:tag name="ANNOTATION_BORDER_COLOR_5" val="0"/>
  <p:tag name="ANNOTATION_FILL_COLOR_5" val="255"/>
  <p:tag name="ANNOTATION_FILL_ALPHA_5" val="100"/>
  <p:tag name="ANNOTATION_BORDER_WIDTH_5" val="3"/>
  <p:tag name="ANNOTATION_SLIDE_WIDTH_5" val="960"/>
  <p:tag name="ANNOTATION_SLIDE_HEIGHT_5" val="720"/>
  <p:tag name="ANNOTATION_TYPE_6" val="0"/>
  <p:tag name="ANNOTATION_START_6" val="21.6"/>
  <p:tag name="ANNOTATION_END_6" val="26.8"/>
  <p:tag name="ANNOTATION_TOP_6" val="197"/>
  <p:tag name="ANNOTATION_LEFT_6" val="137"/>
  <p:tag name="ANNOTATION_WIDTH_6" val="150"/>
  <p:tag name="ANNOTATION_HEIGHT_6" val="150"/>
  <p:tag name="ANNOTATION_ANIMATION_6" val="3"/>
  <p:tag name="ANNOTATION_ROTATION_6" val="270"/>
  <p:tag name="ANNOTATION_SUB_TYPE_6" val="2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683492"/>
  <p:tag name="ANNOTATION_FILL_ALPHA_6" val="100"/>
  <p:tag name="ANNOTATION_BORDER_WIDTH_6" val="3"/>
  <p:tag name="ANNOTATION_SLIDE_WIDTH_6" val="960"/>
  <p:tag name="ANNOTATION_SLIDE_HEIGHT_6" val="720"/>
  <p:tag name="ANNOTATION_TYPE_7" val="1"/>
  <p:tag name="ANNOTATION_START_7" val="26.8"/>
  <p:tag name="ANNOTATION_END_7" val="33.7"/>
  <p:tag name="ANNOTATION_TOP_7" val="469"/>
  <p:tag name="ANNOTATION_LEFT_7" val="138"/>
  <p:tag name="ANNOTATION_WIDTH_7" val="512"/>
  <p:tag name="ANNOTATION_HEIGHT_7" val="168"/>
  <p:tag name="ANNOTATION_ANIMATION_7" val="2"/>
  <p:tag name="ANNOTATION_ROTATION_7" val="0"/>
  <p:tag name="ANNOTATION_SUB_TYPE_7" val="9"/>
  <p:tag name="ANNOTATION_LOOP_COUNT_7" val="3"/>
  <p:tag name="ANNOTATION_BOX_RADIUS_7" val="5"/>
  <p:tag name="ANNOTATION_SCALE_7" val="0"/>
  <p:tag name="ANNOTATION_BORDER_ALPHA_7" val="100"/>
  <p:tag name="ANNOTATION_BORDER_COLOR_7" val="0"/>
  <p:tag name="ANNOTATION_FILL_COLOR_7" val="255"/>
  <p:tag name="ANNOTATION_FILL_ALPHA_7" val="100"/>
  <p:tag name="ANNOTATION_BORDER_WIDTH_7" val="3"/>
  <p:tag name="ANNOTATION_SLIDE_WIDTH_7" val="960"/>
  <p:tag name="ANNOTATION_SLIDE_HEIGHT_7" val="720"/>
  <p:tag name="ANNOTATION_TYPE_8" val="1"/>
  <p:tag name="ANNOTATION_START_8" val="33.7"/>
  <p:tag name="ANNOTATION_TOP_8" val="348"/>
  <p:tag name="ANNOTATION_LEFT_8" val="684"/>
  <p:tag name="ANNOTATION_WIDTH_8" val="254"/>
  <p:tag name="ANNOTATION_HEIGHT_8" val="139"/>
  <p:tag name="ANNOTATION_ANIMATION_8" val="2"/>
  <p:tag name="ANNOTATION_ROTATION_8" val="0"/>
  <p:tag name="ANNOTATION_SUB_TYPE_8" val="9"/>
  <p:tag name="ANNOTATION_LOOP_COUNT_8" val="3"/>
  <p:tag name="ANNOTATION_BOX_RADIUS_8" val="5"/>
  <p:tag name="ANNOTATION_SCALE_8" val="0"/>
  <p:tag name="ANNOTATION_BORDER_ALPHA_8" val="100"/>
  <p:tag name="ANNOTATION_BORDER_COLOR_8" val="0"/>
  <p:tag name="ANNOTATION_FILL_COLOR_8" val="255"/>
  <p:tag name="ANNOTATION_FILL_ALPHA_8" val="100"/>
  <p:tag name="ANNOTATION_BORDER_WIDTH_8" val="3"/>
  <p:tag name="ANNOTATION_SLIDE_WIDTH_8" val="960"/>
  <p:tag name="ANNOTATION_SLIDE_HEIGHT_8" val="720"/>
  <p:tag name="ANNOTATION_COUNT" val="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UDIO_ID" val="261"/>
  <p:tag name="ARTICULATE_AUDIO_RECORDED" val="1"/>
  <p:tag name="ELAPSEDTIME" val="15.4"/>
  <p:tag name="ARTICULATE_USED_LAYOUT" val="2"/>
  <p:tag name="ANNOTATION_TYPE_1" val="0"/>
  <p:tag name="ANNOTATION_START_1" val="4.8"/>
  <p:tag name="ANNOTATION_END_1" val="-1.0"/>
  <p:tag name="ANNOTATION_TOP_1" val="176"/>
  <p:tag name="ANNOTATION_LEFT_1" val="74"/>
  <p:tag name="ANNOTATION_WIDTH_1" val="150"/>
  <p:tag name="ANNOTATION_HEIGHT_1" val="150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6.5"/>
  <p:tag name="ANNOTATION_END_2" val="-1.0"/>
  <p:tag name="ANNOTATION_TOP_2" val="177"/>
  <p:tag name="ANNOTATION_LEFT_2" val="374"/>
  <p:tag name="ANNOTATION_WIDTH_2" val="150"/>
  <p:tag name="ANNOTATION_HEIGHT_2" val="150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3"/>
  <p:tag name="ANNOTATION_SLIDE_WIDTH_2" val="960"/>
  <p:tag name="ANNOTATION_SLIDE_HEIGHT_2" val="720"/>
  <p:tag name="ANNOTATION_TYPE_3" val="0"/>
  <p:tag name="ANNOTATION_START_3" val="8.5"/>
  <p:tag name="ANNOTATION_TOP_3" val="177"/>
  <p:tag name="ANNOTATION_LEFT_3" val="685"/>
  <p:tag name="ANNOTATION_WIDTH_3" val="150"/>
  <p:tag name="ANNOTATION_HEIGHT_3" val="150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3"/>
  <p:tag name="ANNOTATION_SLIDE_WIDTH_3" val="960"/>
  <p:tag name="ANNOTATION_SLIDE_HEIGHT_3" val="720"/>
  <p:tag name="ANNOTATION_COUNT" val="3"/>
</p:tagLst>
</file>

<file path=ppt/theme/theme1.xml><?xml version="1.0" encoding="utf-8"?>
<a:theme xmlns:a="http://schemas.openxmlformats.org/drawingml/2006/main" name="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129</Words>
  <Application>Microsoft Office PowerPoint</Application>
  <PresentationFormat>如螢幕大小 (4:3)</PresentationFormat>
  <Paragraphs>20</Paragraphs>
  <Slides>3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佈景主題</vt:lpstr>
      <vt:lpstr>AGP系統介紹     – 訂單管理    - 訂單處理</vt:lpstr>
      <vt:lpstr>訂單查詢</vt:lpstr>
      <vt:lpstr>訂單直式、橫式、總式Excel導出差異欄位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902191 - 华臻</dc:creator>
  <cp:lastModifiedBy>fenc21227</cp:lastModifiedBy>
  <cp:revision>17</cp:revision>
  <dcterms:created xsi:type="dcterms:W3CDTF">2015-10-26T02:35:52Z</dcterms:created>
  <dcterms:modified xsi:type="dcterms:W3CDTF">2015-12-11T08:36:09Z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848D3A8D-DED4-4D66-3F3F-3F3F366A3D41</vt:lpwstr>
  </property>
  <property fmtid="{D5CDD505-2E9C-101B-9397-08002B2CF9AE}" pid="3" name="ArticulatePath">
    <vt:lpwstr>01 訂單處理--2. 訂單查詢</vt:lpwstr>
  </property>
  <property fmtid="{D5CDD505-2E9C-101B-9397-08002B2CF9AE}" pid="4" name="ArticulateProjectVersion">
    <vt:lpwstr>7</vt:lpwstr>
  </property>
  <property fmtid="{D5CDD505-2E9C-101B-9397-08002B2CF9AE}" pid="5" name="ArticulateUseProject">
    <vt:lpwstr>1</vt:lpwstr>
  </property>
  <property fmtid="{D5CDD505-2E9C-101B-9397-08002B2CF9AE}" pid="6" name="ArticulateProjectFull">
    <vt:lpwstr>C:\Users\fenc21227\Desktop\SOP-PPT\01 訂單處理\01 訂單處理--2. 訂單查詢.ppta</vt:lpwstr>
  </property>
</Properties>
</file>