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tags/tag9.xml" ContentType="application/vnd.openxmlformats-officedocument.presentationml.tags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11.xml" ContentType="application/vnd.openxmlformats-officedocument.presentationml.tags+xml"/>
  <Override PartName="/ppt/notesSlides/notesSlide6.xml" ContentType="application/vnd.openxmlformats-officedocument.presentationml.notesSlide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tags/tag13.xml" ContentType="application/vnd.openxmlformats-officedocument.presentationml.tags+xml"/>
  <Override PartName="/ppt/notesSlides/notesSlide8.xml" ContentType="application/vnd.openxmlformats-officedocument.presentationml.notesSlide+xml"/>
  <Override PartName="/ppt/tags/tag14.xml" ContentType="application/vnd.openxmlformats-officedocument.presentationml.tags+xml"/>
  <Override PartName="/ppt/notesSlides/notesSlide9.xml" ContentType="application/vnd.openxmlformats-officedocument.presentationml.notesSlide+xml"/>
  <Override PartName="/ppt/tags/tag15.xml" ContentType="application/vnd.openxmlformats-officedocument.presentationml.tags+xml"/>
  <Override PartName="/ppt/notesSlides/notesSlide10.xml" ContentType="application/vnd.openxmlformats-officedocument.presentationml.notesSlide+xml"/>
  <Override PartName="/ppt/tags/tag16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4" r:id="rId2"/>
    <p:sldId id="274" r:id="rId3"/>
    <p:sldId id="265" r:id="rId4"/>
    <p:sldId id="266" r:id="rId5"/>
    <p:sldId id="267" r:id="rId6"/>
    <p:sldId id="268" r:id="rId7"/>
    <p:sldId id="272" r:id="rId8"/>
    <p:sldId id="269" r:id="rId9"/>
    <p:sldId id="270" r:id="rId10"/>
    <p:sldId id="271" r:id="rId11"/>
    <p:sldId id="273" r:id="rId12"/>
  </p:sldIdLst>
  <p:sldSz cx="9144000" cy="6858000" type="screen4x3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B311B3-0B42-4FC7-B66F-B4BB8531E41C}" type="datetimeFigureOut">
              <a:rPr lang="zh-TW" altLang="en-US" smtClean="0"/>
              <a:t>2015/11/19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50AFA-EEFE-4626-AEF4-3B91165B0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656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76639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2855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5158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6606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9518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8998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14918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955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02345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3205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56030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957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388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208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075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53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344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1253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925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480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558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33394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4896544" cy="2825185"/>
          </a:xfrm>
        </p:spPr>
        <p:txBody>
          <a:bodyPr>
            <a:normAutofit fontScale="90000"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</a:t>
            </a:r>
            <a:r>
              <a:rPr lang="zh-TW" altLang="en-US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系統介紹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–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訂單管理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需求管理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652120" y="2564904"/>
            <a:ext cx="3384375" cy="2232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需求計劃開立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面料需求計劃單待維護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solidFill>
                  <a:schemeClr val="bg1"/>
                </a:solidFill>
                <a:latin typeface="微軟正黑體" panose="020B0604030504040204" pitchFamily="34" charset="-120"/>
              </a:rPr>
              <a:t>輔料</a:t>
            </a:r>
            <a:r>
              <a:rPr lang="zh-TW" altLang="en-US" sz="1800" dirty="0">
                <a:solidFill>
                  <a:schemeClr val="bg1"/>
                </a:solidFill>
                <a:latin typeface="微軟正黑體" panose="020B0604030504040204" pitchFamily="34" charset="-120"/>
              </a:rPr>
              <a:t>需求計劃單待維護</a:t>
            </a:r>
            <a:endParaRPr lang="en-US" altLang="zh-TW" sz="1800" dirty="0">
              <a:solidFill>
                <a:schemeClr val="bg1"/>
              </a:solidFill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面輔料需求計劃查詢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面輔料需求計劃維護查詢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面輔料需求資料導出</a:t>
            </a:r>
            <a:endParaRPr lang="en-US" altLang="zh-TW" sz="1800" dirty="0">
              <a:latin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588224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遠資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– </a:t>
            </a:r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陳芳瑜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Sharon</a:t>
            </a:r>
            <a:br>
              <a:rPr lang="en-US" altLang="zh-TW" dirty="0" smtClean="0">
                <a:solidFill>
                  <a:prstClr val="black"/>
                </a:solidFill>
                <a:latin typeface="微軟正黑體"/>
              </a:rPr>
            </a:br>
            <a: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                 2015-11-05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120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輔料維護 </a:t>
            </a:r>
            <a:r>
              <a:rPr lang="en-US" altLang="zh-TW" dirty="0"/>
              <a:t>- </a:t>
            </a:r>
            <a:r>
              <a:rPr lang="zh-TW" altLang="en-US" dirty="0"/>
              <a:t>供應商信息</a:t>
            </a:r>
          </a:p>
        </p:txBody>
      </p:sp>
      <p:pic>
        <p:nvPicPr>
          <p:cNvPr id="614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99263" y="692696"/>
            <a:ext cx="284380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供應商信息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雙擊可查看此料件及供應商信息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zh-CN" sz="1500" b="1" dirty="0">
                <a:solidFill>
                  <a:srgbClr val="01377F"/>
                </a:solidFill>
              </a:rPr>
              <a:t>系統預設由需求開立中供應商欄位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帶入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。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或可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點選添加供應商，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新增</a:t>
            </a:r>
            <a:r>
              <a:rPr lang="zh-TW" altLang="zh-CN" sz="1500" b="1" dirty="0">
                <a:solidFill>
                  <a:srgbClr val="01377F"/>
                </a:solidFill>
              </a:rPr>
              <a:t>該料件供應商。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703" y="3717032"/>
            <a:ext cx="5112568" cy="1812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向下箭號 5"/>
          <p:cNvSpPr/>
          <p:nvPr/>
        </p:nvSpPr>
        <p:spPr>
          <a:xfrm>
            <a:off x="3095836" y="3356992"/>
            <a:ext cx="25202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4295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完成輔料計劃維護</a:t>
            </a:r>
            <a:endParaRPr lang="zh-TW" alt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618" y="734900"/>
            <a:ext cx="285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Grp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6299263" y="692696"/>
            <a:ext cx="2844737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CN" sz="1500" b="1" dirty="0">
                <a:solidFill>
                  <a:srgbClr val="01377F"/>
                </a:solidFill>
              </a:rPr>
              <a:t>完成後，點選</a:t>
            </a:r>
            <a:r>
              <a:rPr lang="en-US" altLang="zh-CN" sz="1500" b="1" dirty="0">
                <a:solidFill>
                  <a:srgbClr val="01377F"/>
                </a:solidFill>
              </a:rPr>
              <a:t>       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生成</a:t>
            </a:r>
            <a:r>
              <a:rPr lang="zh-TW" altLang="zh-CN" sz="1500" b="1" dirty="0">
                <a:solidFill>
                  <a:srgbClr val="01377F"/>
                </a:solidFill>
              </a:rPr>
              <a:t>購料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單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Ps.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建議輔料維護完成後，一次勾選產生購料單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不同供應商，會自動產生不同購料單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 smtClean="0">
                <a:solidFill>
                  <a:srgbClr val="FF0000"/>
                </a:solidFill>
              </a:rPr>
              <a:t>相同供應商，不同的料件出口國，會產生不同購料單</a:t>
            </a:r>
            <a:endParaRPr lang="zh-TW" altLang="en-US" sz="1500" b="1" dirty="0">
              <a:solidFill>
                <a:srgbClr val="FF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265592" y="3467616"/>
            <a:ext cx="2844737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FF0000"/>
                </a:solidFill>
              </a:rPr>
              <a:t>Ps. </a:t>
            </a:r>
          </a:p>
          <a:p>
            <a:r>
              <a:rPr lang="zh-TW" altLang="en-US" sz="1500" b="1" dirty="0" smtClean="0">
                <a:solidFill>
                  <a:srgbClr val="FF0000"/>
                </a:solidFill>
              </a:rPr>
              <a:t>生成同一張購</a:t>
            </a:r>
            <a:r>
              <a:rPr lang="zh-TW" altLang="en-US" sz="1500" b="1" dirty="0">
                <a:solidFill>
                  <a:srgbClr val="FF0000"/>
                </a:solidFill>
              </a:rPr>
              <a:t>料單的條件：</a:t>
            </a:r>
          </a:p>
          <a:p>
            <a:r>
              <a:rPr lang="zh-TW" altLang="en-US" sz="1500" b="1" dirty="0">
                <a:solidFill>
                  <a:srgbClr val="01377F"/>
                </a:solidFill>
              </a:rPr>
              <a:t>相同付匯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地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相同供應商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相同</a:t>
            </a:r>
            <a:r>
              <a:rPr lang="zh-TW" altLang="en-US" sz="1500" b="1" dirty="0">
                <a:solidFill>
                  <a:srgbClr val="01377F"/>
                </a:solidFill>
              </a:rPr>
              <a:t>料件管理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號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相同</a:t>
            </a:r>
            <a:r>
              <a:rPr lang="zh-TW" altLang="en-US" sz="1500" b="1" dirty="0">
                <a:solidFill>
                  <a:srgbClr val="01377F"/>
                </a:solidFill>
              </a:rPr>
              <a:t>貿易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方式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相同</a:t>
            </a:r>
            <a:r>
              <a:rPr lang="zh-TW" altLang="en-US" sz="1500" b="1" dirty="0">
                <a:solidFill>
                  <a:srgbClr val="01377F"/>
                </a:solidFill>
              </a:rPr>
              <a:t>物料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類別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相同</a:t>
            </a:r>
            <a:r>
              <a:rPr lang="zh-TW" altLang="en-US" sz="1500" b="1" dirty="0">
                <a:solidFill>
                  <a:srgbClr val="01377F"/>
                </a:solidFill>
              </a:rPr>
              <a:t>幣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別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相同料件出口</a:t>
            </a:r>
            <a:r>
              <a:rPr lang="zh-TW" altLang="en-US" sz="1500" b="1" dirty="0">
                <a:solidFill>
                  <a:srgbClr val="01377F"/>
                </a:solidFill>
              </a:rPr>
              <a:t>國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847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Agenda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8400" y="908720"/>
            <a:ext cx="8470800" cy="5184000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節點功能：</a:t>
            </a:r>
            <a:endParaRPr lang="en-US" altLang="zh-TW" dirty="0" smtClean="0"/>
          </a:p>
          <a:p>
            <a:r>
              <a:rPr lang="zh-TW" altLang="en-US" dirty="0" smtClean="0"/>
              <a:t>計算輔料</a:t>
            </a:r>
            <a:r>
              <a:rPr lang="zh-TW" altLang="en-US" dirty="0"/>
              <a:t>需求總購量 </a:t>
            </a:r>
            <a:r>
              <a:rPr lang="en-US" altLang="zh-TW" dirty="0"/>
              <a:t>= </a:t>
            </a:r>
          </a:p>
          <a:p>
            <a:pPr marL="0" indent="0">
              <a:buNone/>
            </a:pPr>
            <a:r>
              <a:rPr lang="en-US" altLang="zh-TW" dirty="0">
                <a:solidFill>
                  <a:srgbClr val="FF00FF"/>
                </a:solidFill>
              </a:rPr>
              <a:t>	</a:t>
            </a:r>
            <a:r>
              <a:rPr lang="zh-TW" altLang="en-US" dirty="0"/>
              <a:t>成衣數量 </a:t>
            </a:r>
            <a:r>
              <a:rPr lang="en-US" altLang="zh-TW" dirty="0"/>
              <a:t>*</a:t>
            </a:r>
            <a:r>
              <a:rPr lang="zh-TW" altLang="en-US" dirty="0"/>
              <a:t> 單件用量 </a:t>
            </a:r>
            <a:r>
              <a:rPr lang="en-US" altLang="zh-TW" dirty="0"/>
              <a:t>* </a:t>
            </a:r>
            <a:r>
              <a:rPr lang="en-US" altLang="zh-TW" dirty="0" smtClean="0"/>
              <a:t>(1+</a:t>
            </a:r>
            <a:r>
              <a:rPr lang="zh-TW" altLang="en-US" dirty="0" smtClean="0"/>
              <a:t>損耗</a:t>
            </a:r>
            <a:r>
              <a:rPr lang="en-US" altLang="zh-TW" dirty="0" smtClean="0"/>
              <a:t>%)</a:t>
            </a:r>
            <a:endParaRPr lang="en-US" altLang="zh-TW" dirty="0"/>
          </a:p>
          <a:p>
            <a:pPr>
              <a:buFont typeface="+mj-lt"/>
              <a:buAutoNum type="arabicPeriod" startAt="2"/>
            </a:pPr>
            <a:r>
              <a:rPr lang="zh-TW" altLang="en-US" dirty="0" smtClean="0"/>
              <a:t>新增樣品數量</a:t>
            </a:r>
            <a:endParaRPr lang="en-US" altLang="zh-TW" dirty="0" smtClean="0"/>
          </a:p>
          <a:p>
            <a:pPr>
              <a:buFont typeface="+mj-lt"/>
              <a:buAutoNum type="arabicPeriod" startAt="2"/>
            </a:pPr>
            <a:r>
              <a:rPr lang="zh-TW" altLang="en-US" dirty="0" smtClean="0">
                <a:solidFill>
                  <a:srgbClr val="FF0000"/>
                </a:solidFill>
              </a:rPr>
              <a:t>當修改輔料基礎資料時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dirty="0">
                <a:solidFill>
                  <a:srgbClr val="FF00FF"/>
                </a:solidFill>
              </a:rPr>
              <a:t>	</a:t>
            </a:r>
            <a:r>
              <a:rPr lang="zh-TW" altLang="en-US" dirty="0" smtClean="0"/>
              <a:t>→ 刷新</a:t>
            </a:r>
            <a:r>
              <a:rPr lang="en-US" altLang="zh-TW" dirty="0" smtClean="0"/>
              <a:t>PM001</a:t>
            </a:r>
            <a:r>
              <a:rPr lang="zh-TW" altLang="en-US" dirty="0"/>
              <a:t>輔</a:t>
            </a:r>
            <a:r>
              <a:rPr lang="zh-TW" altLang="en-US" dirty="0" smtClean="0"/>
              <a:t>料需求開立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solidFill>
                  <a:srgbClr val="FF00FF"/>
                </a:solidFill>
              </a:rPr>
              <a:t>	</a:t>
            </a:r>
            <a:r>
              <a:rPr lang="zh-TW" altLang="en-US" dirty="0" smtClean="0"/>
              <a:t>→ 刷新</a:t>
            </a:r>
            <a:r>
              <a:rPr lang="en-US" altLang="zh-TW" dirty="0" smtClean="0"/>
              <a:t>PM004</a:t>
            </a:r>
            <a:r>
              <a:rPr lang="zh-TW" altLang="en-US" dirty="0"/>
              <a:t>輔</a:t>
            </a:r>
            <a:r>
              <a:rPr lang="zh-TW" altLang="en-US" dirty="0" smtClean="0"/>
              <a:t>料</a:t>
            </a:r>
            <a:r>
              <a:rPr lang="zh-TW" altLang="en-US" dirty="0"/>
              <a:t>需求</a:t>
            </a:r>
            <a:r>
              <a:rPr lang="zh-TW" altLang="en-US" dirty="0" smtClean="0"/>
              <a:t>維護</a:t>
            </a:r>
            <a:endParaRPr lang="en-US" altLang="zh-TW" dirty="0" smtClean="0"/>
          </a:p>
          <a:p>
            <a:pPr>
              <a:buFont typeface="+mj-lt"/>
              <a:buAutoNum type="arabicPeriod" startAt="4"/>
            </a:pPr>
            <a:r>
              <a:rPr lang="zh-TW" altLang="en-US" dirty="0"/>
              <a:t>當</a:t>
            </a:r>
            <a:r>
              <a:rPr lang="zh-TW" altLang="en-US" dirty="0" smtClean="0"/>
              <a:t>修改</a:t>
            </a:r>
            <a:r>
              <a:rPr lang="zh-TW" altLang="en-US" dirty="0" smtClean="0">
                <a:solidFill>
                  <a:srgbClr val="FF0000"/>
                </a:solidFill>
              </a:rPr>
              <a:t>輔料</a:t>
            </a:r>
            <a:r>
              <a:rPr lang="zh-TW" altLang="en-US" dirty="0">
                <a:solidFill>
                  <a:srgbClr val="FF0000"/>
                </a:solidFill>
              </a:rPr>
              <a:t>需求開立</a:t>
            </a:r>
            <a:r>
              <a:rPr lang="zh-TW" altLang="en-US" dirty="0"/>
              <a:t>時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>
                <a:solidFill>
                  <a:srgbClr val="FF00FF"/>
                </a:solidFill>
              </a:rPr>
              <a:t>	</a:t>
            </a:r>
            <a:r>
              <a:rPr lang="zh-TW" altLang="en-US" dirty="0"/>
              <a:t>→ 刷新</a:t>
            </a:r>
            <a:r>
              <a:rPr lang="en-US" altLang="zh-TW" dirty="0" smtClean="0"/>
              <a:t>PM004</a:t>
            </a:r>
            <a:r>
              <a:rPr lang="zh-TW" altLang="en-US" dirty="0" smtClean="0"/>
              <a:t>輔料</a:t>
            </a:r>
            <a:r>
              <a:rPr lang="zh-TW" altLang="en-US" dirty="0"/>
              <a:t>需求維護</a:t>
            </a:r>
            <a:endParaRPr lang="en-US" altLang="zh-TW" dirty="0"/>
          </a:p>
          <a:p>
            <a:pPr>
              <a:buFont typeface="+mj-lt"/>
              <a:buAutoNum type="arabicPeriod" startAt="5"/>
            </a:pPr>
            <a:r>
              <a:rPr lang="zh-TW" altLang="en-US" dirty="0">
                <a:solidFill>
                  <a:srgbClr val="FF0000"/>
                </a:solidFill>
              </a:rPr>
              <a:t>庫存做法？</a:t>
            </a:r>
            <a:endParaRPr lang="en-US" altLang="zh-TW" dirty="0">
              <a:solidFill>
                <a:srgbClr val="FF0000"/>
              </a:solidFill>
            </a:endParaRPr>
          </a:p>
          <a:p>
            <a:pPr>
              <a:buFont typeface="+mj-lt"/>
              <a:buAutoNum type="arabicPeriod" startAt="5"/>
            </a:pPr>
            <a:endParaRPr lang="en-US" altLang="zh-TW" dirty="0">
              <a:solidFill>
                <a:srgbClr val="FF0000"/>
              </a:solidFill>
            </a:endParaRPr>
          </a:p>
          <a:p>
            <a:pPr>
              <a:buAutoNum type="arabicPeriod" startAt="5"/>
            </a:pPr>
            <a:endParaRPr lang="en-US" altLang="zh-TW" dirty="0" smtClean="0"/>
          </a:p>
          <a:p>
            <a:pPr>
              <a:buAutoNum type="arabicPeriod" startAt="5"/>
            </a:pPr>
            <a:endParaRPr lang="en-US" altLang="zh-TW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192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輔</a:t>
            </a:r>
            <a:r>
              <a:rPr lang="zh-TW" altLang="en-US" dirty="0" smtClean="0"/>
              <a:t>料需求計劃單待維護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300192" y="692696"/>
            <a:ext cx="284380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進入訂單管理→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進入需求管理→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[PM004]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輔料需求計劃單待維護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3917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查詢待維護輔料計劃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6299263" y="679044"/>
            <a:ext cx="28438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依需求輸入基本信息查詢條件，點選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於查詢結果雙擊開啟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FF0000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zh-TW" altLang="en-US" sz="1500" b="1" dirty="0" smtClean="0">
                <a:solidFill>
                  <a:srgbClr val="FF0000"/>
                </a:solidFill>
              </a:rPr>
              <a:t>刷新單據：</a:t>
            </a:r>
            <a:r>
              <a:rPr lang="zh-TW" altLang="zh-CN" sz="1500" b="1" dirty="0">
                <a:solidFill>
                  <a:srgbClr val="FF0000"/>
                </a:solidFill>
              </a:rPr>
              <a:t>若修改過需求開立，</a:t>
            </a:r>
            <a:r>
              <a:rPr lang="zh-TW" altLang="en-US" sz="1500" b="1" dirty="0">
                <a:solidFill>
                  <a:srgbClr val="FF0000"/>
                </a:solidFill>
              </a:rPr>
              <a:t>按右鍵點選</a:t>
            </a:r>
            <a:r>
              <a:rPr lang="zh-TW" altLang="zh-CN" sz="1500" b="1" dirty="0">
                <a:solidFill>
                  <a:srgbClr val="FF0000"/>
                </a:solidFill>
              </a:rPr>
              <a:t>刷新</a:t>
            </a:r>
            <a:r>
              <a:rPr lang="zh-TW" altLang="en-US" sz="1500" b="1" dirty="0">
                <a:solidFill>
                  <a:srgbClr val="FF0000"/>
                </a:solidFill>
              </a:rPr>
              <a:t>單據</a:t>
            </a:r>
            <a:r>
              <a:rPr lang="zh-TW" altLang="zh-CN" sz="1500" b="1" dirty="0">
                <a:solidFill>
                  <a:srgbClr val="FF0000"/>
                </a:solidFill>
              </a:rPr>
              <a:t>以抓取最新數據</a:t>
            </a:r>
            <a:endParaRPr lang="en-US" altLang="zh-TW" sz="1500" b="1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樣品維護</a:t>
            </a:r>
            <a:r>
              <a:rPr lang="zh-TW" altLang="en-US" sz="1500" b="1" dirty="0">
                <a:solidFill>
                  <a:srgbClr val="01377F"/>
                </a:solidFill>
              </a:rPr>
              <a:t>：如需維護樣品，點選右鍵，選擇樣品維護</a:t>
            </a:r>
            <a:r>
              <a:rPr lang="en-US" altLang="zh-TW" sz="1500" b="1" dirty="0">
                <a:solidFill>
                  <a:srgbClr val="01377F"/>
                </a:solidFill>
              </a:rPr>
              <a:t>(</a:t>
            </a:r>
            <a:r>
              <a:rPr lang="zh-TW" altLang="en-US" sz="1500" b="1" dirty="0">
                <a:solidFill>
                  <a:srgbClr val="01377F"/>
                </a:solidFill>
              </a:rPr>
              <a:t>維護方式可參考面料維護</a:t>
            </a:r>
            <a:r>
              <a:rPr lang="en-US" altLang="zh-TW" sz="1500" b="1" dirty="0">
                <a:solidFill>
                  <a:srgbClr val="01377F"/>
                </a:solidFill>
              </a:rPr>
              <a:t>-</a:t>
            </a:r>
            <a:r>
              <a:rPr lang="zh-TW" altLang="en-US" sz="1500" b="1" dirty="0">
                <a:solidFill>
                  <a:srgbClr val="01377F"/>
                </a:solidFill>
              </a:rPr>
              <a:t>樣品維護方法二</a:t>
            </a:r>
            <a:r>
              <a:rPr lang="en-US" altLang="zh-TW" sz="1500" b="1" dirty="0">
                <a:solidFill>
                  <a:srgbClr val="01377F"/>
                </a:solidFill>
              </a:rPr>
              <a:t>)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958531"/>
            <a:ext cx="2571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293096"/>
            <a:ext cx="936104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293096"/>
            <a:ext cx="936104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594708"/>
            <a:ext cx="936104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018" y="4186716"/>
            <a:ext cx="936104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1980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輔</a:t>
            </a:r>
            <a:r>
              <a:rPr lang="zh-TW" altLang="en-US" dirty="0" smtClean="0"/>
              <a:t>料維護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299263" y="679044"/>
            <a:ext cx="2843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點選          進行輔料維護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Ps.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狀態說明：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750138"/>
            <a:ext cx="4667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矩形 9"/>
          <p:cNvSpPr/>
          <p:nvPr/>
        </p:nvSpPr>
        <p:spPr>
          <a:xfrm>
            <a:off x="6299263" y="1881699"/>
            <a:ext cx="2300630" cy="3231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TW" altLang="en-US" sz="1500" b="1" dirty="0">
                <a:solidFill>
                  <a:srgbClr val="01377F"/>
                </a:solidFill>
              </a:rPr>
              <a:t>黃色：選擇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單據，可維護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299263" y="2206606"/>
            <a:ext cx="2108269" cy="3231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500" b="1" dirty="0">
                <a:solidFill>
                  <a:srgbClr val="01377F"/>
                </a:solidFill>
              </a:rPr>
              <a:t>綠色：已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維護，可修改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299263" y="2529771"/>
            <a:ext cx="2877711" cy="3231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500" b="1" dirty="0">
                <a:solidFill>
                  <a:srgbClr val="01377F"/>
                </a:solidFill>
              </a:rPr>
              <a:t>灰色：已生成購料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單，不可維護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493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輔料</a:t>
            </a:r>
            <a:r>
              <a:rPr lang="zh-TW" altLang="en-US" dirty="0" smtClean="0"/>
              <a:t>維護 </a:t>
            </a:r>
            <a:r>
              <a:rPr lang="en-US" altLang="zh-TW" dirty="0"/>
              <a:t>- </a:t>
            </a:r>
            <a:r>
              <a:rPr lang="zh-TW" altLang="en-US" dirty="0"/>
              <a:t>樣品維護方法一</a:t>
            </a:r>
          </a:p>
        </p:txBody>
      </p:sp>
      <p:pic>
        <p:nvPicPr>
          <p:cNvPr id="4098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99263" y="692696"/>
            <a:ext cx="2843808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樣品維護方法一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樣品類別：下拉選擇樣品類別。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9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2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樣品數量：輸入樣品數量。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是否收費：勾選是否為收費樣品。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說明：依需求自行輸入。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完成後，點選添加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TW" sz="1500" b="1" dirty="0">
                <a:solidFill>
                  <a:srgbClr val="FF0000"/>
                </a:solidFill>
              </a:rPr>
              <a:t>**</a:t>
            </a:r>
            <a:r>
              <a:rPr lang="zh-TW" altLang="en-US" sz="1500" b="1" dirty="0">
                <a:solidFill>
                  <a:srgbClr val="FF0000"/>
                </a:solidFill>
              </a:rPr>
              <a:t>當供應商信息不維護時，可直接點選保存</a:t>
            </a:r>
            <a:endParaRPr lang="en-US" altLang="zh-TW" sz="1500" b="1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454980"/>
            <a:ext cx="120015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4137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輔料維護 </a:t>
            </a:r>
            <a:r>
              <a:rPr lang="en-US" altLang="zh-TW" dirty="0"/>
              <a:t>- </a:t>
            </a:r>
            <a:r>
              <a:rPr lang="zh-TW" altLang="en-US" dirty="0"/>
              <a:t>樣品維護方法二</a:t>
            </a:r>
          </a:p>
        </p:txBody>
      </p:sp>
      <p:pic>
        <p:nvPicPr>
          <p:cNvPr id="7170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/>
          <p:nvPr/>
        </p:nvSpPr>
        <p:spPr>
          <a:xfrm>
            <a:off x="6300192" y="692696"/>
            <a:ext cx="284380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>
                <a:solidFill>
                  <a:srgbClr val="01377F"/>
                </a:solidFill>
              </a:rPr>
              <a:t>樣品維護方法二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>
                <a:solidFill>
                  <a:srgbClr val="01377F"/>
                </a:solidFill>
              </a:rPr>
              <a:t>按右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鍵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zh-CN" sz="1500" b="1" dirty="0" smtClean="0">
                <a:solidFill>
                  <a:srgbClr val="01377F"/>
                </a:solidFill>
              </a:rPr>
              <a:t>過濾</a:t>
            </a:r>
            <a:r>
              <a:rPr lang="zh-TW" altLang="zh-CN" sz="1500" b="1" dirty="0">
                <a:solidFill>
                  <a:srgbClr val="01377F"/>
                </a:solidFill>
              </a:rPr>
              <a:t>條件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zh-CN" sz="1500" b="1" dirty="0">
                <a:solidFill>
                  <a:srgbClr val="01377F"/>
                </a:solidFill>
              </a:rPr>
              <a:t>樣品選擇：選擇樣品類別。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CN" sz="1500" b="1" dirty="0">
                <a:solidFill>
                  <a:srgbClr val="01377F"/>
                </a:solidFill>
              </a:rPr>
              <a:t>FEPO</a:t>
            </a:r>
            <a:r>
              <a:rPr lang="zh-TW" altLang="zh-CN" sz="1500" b="1" dirty="0">
                <a:solidFill>
                  <a:srgbClr val="01377F"/>
                </a:solidFill>
              </a:rPr>
              <a:t>：選擇</a:t>
            </a:r>
            <a:r>
              <a:rPr lang="en-US" altLang="zh-CN" sz="1500" b="1" dirty="0">
                <a:solidFill>
                  <a:srgbClr val="01377F"/>
                </a:solidFill>
              </a:rPr>
              <a:t>FEPO</a:t>
            </a:r>
            <a:r>
              <a:rPr lang="zh-TW" altLang="zh-CN" sz="1500" b="1" dirty="0">
                <a:solidFill>
                  <a:srgbClr val="01377F"/>
                </a:solidFill>
              </a:rPr>
              <a:t>。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CN" sz="1500" b="1" dirty="0">
                <a:solidFill>
                  <a:srgbClr val="01377F"/>
                </a:solidFill>
              </a:rPr>
              <a:t>COMB</a:t>
            </a:r>
            <a:r>
              <a:rPr lang="zh-TW" altLang="zh-CN" sz="1500" b="1" dirty="0">
                <a:solidFill>
                  <a:srgbClr val="01377F"/>
                </a:solidFill>
              </a:rPr>
              <a:t>：選擇</a:t>
            </a:r>
            <a:r>
              <a:rPr lang="en-US" altLang="zh-CN" sz="1500" b="1" dirty="0">
                <a:solidFill>
                  <a:srgbClr val="01377F"/>
                </a:solidFill>
              </a:rPr>
              <a:t>COMB</a:t>
            </a:r>
            <a:r>
              <a:rPr lang="zh-TW" altLang="zh-CN" sz="1500" b="1" dirty="0">
                <a:solidFill>
                  <a:srgbClr val="01377F"/>
                </a:solidFill>
              </a:rPr>
              <a:t>。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zh-CN" sz="1500" b="1" dirty="0">
                <a:solidFill>
                  <a:srgbClr val="01377F"/>
                </a:solidFill>
              </a:rPr>
              <a:t>物料編號：選擇物料編號。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zh-CN" sz="1500" b="1" dirty="0" smtClean="0">
                <a:solidFill>
                  <a:srgbClr val="01377F"/>
                </a:solidFill>
              </a:rPr>
              <a:t>結果</a:t>
            </a:r>
            <a:r>
              <a:rPr lang="zh-TW" altLang="zh-CN" sz="1500" b="1" dirty="0">
                <a:solidFill>
                  <a:srgbClr val="01377F"/>
                </a:solidFill>
              </a:rPr>
              <a:t>明細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zh-CN" sz="1500" b="1" dirty="0">
                <a:solidFill>
                  <a:srgbClr val="01377F"/>
                </a:solidFill>
              </a:rPr>
              <a:t>數量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：批量</a:t>
            </a:r>
            <a:r>
              <a:rPr lang="zh-TW" altLang="zh-CN" sz="1500" b="1" dirty="0">
                <a:solidFill>
                  <a:srgbClr val="01377F"/>
                </a:solidFill>
              </a:rPr>
              <a:t>填充樣品數量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。或者</a:t>
            </a:r>
            <a:r>
              <a:rPr lang="zh-TW" altLang="zh-CN" sz="1500" b="1" dirty="0">
                <a:solidFill>
                  <a:srgbClr val="01377F"/>
                </a:solidFill>
              </a:rPr>
              <a:t>可由下方查詢結果針對所勾選的樣品形式，進行單筆輸入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。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zh-CN" sz="1500" b="1" dirty="0">
                <a:solidFill>
                  <a:srgbClr val="01377F"/>
                </a:solidFill>
              </a:rPr>
              <a:t>是否收費：批量填充是否收費的選擇。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zh-CN" sz="1500" b="1" dirty="0">
                <a:solidFill>
                  <a:srgbClr val="01377F"/>
                </a:solidFill>
              </a:rPr>
              <a:t>備註：批量填充備註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zh-CN" sz="1500" b="1" dirty="0">
                <a:solidFill>
                  <a:srgbClr val="01377F"/>
                </a:solidFill>
              </a:rPr>
              <a:t>完成後，點選</a:t>
            </a:r>
            <a:r>
              <a:rPr lang="en-US" altLang="zh-TW" sz="1500" b="1" dirty="0">
                <a:solidFill>
                  <a:srgbClr val="01377F"/>
                </a:solidFill>
              </a:rPr>
              <a:t>  </a:t>
            </a:r>
            <a:r>
              <a:rPr lang="en-US" altLang="zh-CN" sz="1500" b="1" dirty="0">
                <a:solidFill>
                  <a:srgbClr val="01377F"/>
                </a:solidFill>
              </a:rPr>
              <a:t>     </a:t>
            </a:r>
            <a:r>
              <a:rPr lang="zh-TW" altLang="zh-CN" sz="1500" b="1" dirty="0">
                <a:solidFill>
                  <a:srgbClr val="01377F"/>
                </a:solidFill>
              </a:rPr>
              <a:t>鈕以保存</a:t>
            </a:r>
            <a:endParaRPr lang="zh-CN" altLang="zh-CN" sz="1500" b="1" dirty="0">
              <a:solidFill>
                <a:srgbClr val="01377F"/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047" y="5097430"/>
            <a:ext cx="2762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4654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輔料維護 </a:t>
            </a:r>
            <a:r>
              <a:rPr lang="en-US" altLang="zh-TW" dirty="0" smtClean="0"/>
              <a:t>– </a:t>
            </a:r>
            <a:r>
              <a:rPr lang="zh-TW" altLang="en-US" dirty="0" smtClean="0"/>
              <a:t>庫存</a:t>
            </a:r>
            <a:r>
              <a:rPr lang="en-US" altLang="zh-TW" dirty="0" smtClean="0"/>
              <a:t>/</a:t>
            </a:r>
            <a:r>
              <a:rPr lang="zh-TW" altLang="en-US" dirty="0" smtClean="0"/>
              <a:t>大貨加量信息</a:t>
            </a:r>
            <a:endParaRPr lang="zh-TW" altLang="en-US" dirty="0"/>
          </a:p>
        </p:txBody>
      </p:sp>
      <p:pic>
        <p:nvPicPr>
          <p:cNvPr id="5122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99263" y="692696"/>
            <a:ext cx="2843808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庫存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/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大貨加量信息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FF0000"/>
                </a:solidFill>
              </a:rPr>
              <a:t>庫存信息：目前未使用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大貨加量：輸入大貨加量數量後，自動寫入下方供應商信息。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>
                <a:solidFill>
                  <a:srgbClr val="FF0000"/>
                </a:solidFill>
              </a:rPr>
              <a:t>**</a:t>
            </a:r>
            <a:r>
              <a:rPr lang="zh-TW" altLang="en-US" sz="1500" b="1" dirty="0">
                <a:solidFill>
                  <a:srgbClr val="FF0000"/>
                </a:solidFill>
              </a:rPr>
              <a:t>當供應商信息不維護時，可直接點選保存</a:t>
            </a:r>
            <a:endParaRPr lang="en-US" altLang="zh-TW" sz="1500" b="1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724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輔料維護</a:t>
            </a:r>
            <a:r>
              <a:rPr lang="en-US" altLang="zh-TW" dirty="0" smtClean="0"/>
              <a:t> – </a:t>
            </a:r>
            <a:r>
              <a:rPr lang="zh-TW" altLang="en-US" dirty="0" smtClean="0"/>
              <a:t>調撥維護</a:t>
            </a:r>
            <a:r>
              <a:rPr lang="en-US" altLang="zh-TW" dirty="0" smtClean="0"/>
              <a:t>(</a:t>
            </a:r>
            <a:r>
              <a:rPr lang="zh-TW" altLang="en-US" dirty="0" smtClean="0"/>
              <a:t>目前不使用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299263" y="692696"/>
            <a:ext cx="2843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>
                <a:solidFill>
                  <a:srgbClr val="01377F"/>
                </a:solidFill>
              </a:rPr>
              <a:t>調撥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維護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(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非產地庫存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)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目前不使用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113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1"/>
  <p:tag name="ARTICULATE_PROJECT_OPEN" val="1"/>
  <p:tag name="TAG_BACKING_FORM_KEY" val="11539516-c:\users\fenc21227\desktop\sop-ppt\02 需求管理\02 需求管理 --3 輔料需求計劃單待維護.pptx"/>
  <p:tag name="ARTICULATE_PRESENTER_VERSION" val="7"/>
  <p:tag name="ARTICULATE_USED_PAGE_ORIENTATION" val="1"/>
  <p:tag name="ARTICULATE_USED_PAGE_SIZ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7"/>
  <p:tag name="ARTICULATE_AUDIO_RECORDED" val="1"/>
  <p:tag name="ELAPSEDTIME" val="9.6"/>
  <p:tag name="ARTICULATE_USED_LAYOUT" val="2"/>
  <p:tag name="ANNOTATION_TYPE_1" val="0"/>
  <p:tag name="ANNOTATION_START_1" val="4.8"/>
  <p:tag name="ANNOTATION_TOP_1" val="371"/>
  <p:tag name="ANNOTATION_LEFT_1" val="50"/>
  <p:tag name="ANNOTATION_WIDTH_1" val="183"/>
  <p:tag name="ANNOTATION_HEIGHT_1" val="183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COUNT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8"/>
  <p:tag name="ARTICULATE_AUDIO_RECORDED" val="1"/>
  <p:tag name="ELAPSEDTIME" val="35.7"/>
  <p:tag name="ARTICULATE_USED_LAYOUT" val="2"/>
  <p:tag name="ANNOTATION_TYPE_1" val="1"/>
  <p:tag name="ANNOTATION_START_1" val="6.1"/>
  <p:tag name="ANNOTATION_END_1" val="12.5"/>
  <p:tag name="ANNOTATION_TOP_1" val="164"/>
  <p:tag name="ANNOTATION_LEFT_1" val="23"/>
  <p:tag name="ANNOTATION_WIDTH_1" val="629"/>
  <p:tag name="ANNOTATION_HEIGHT_1" val="295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12.5"/>
  <p:tag name="ANNOTATION_END_2" val="16.9"/>
  <p:tag name="ANNOTATION_TOP_2" val="209"/>
  <p:tag name="ANNOTATION_LEFT_2" val="129"/>
  <p:tag name="ANNOTATION_WIDTH_2" val="183"/>
  <p:tag name="ANNOTATION_HEIGHT_2" val="183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0"/>
  <p:tag name="ANNOTATION_START_3" val="16.9"/>
  <p:tag name="ANNOTATION_END_3" val="21.0"/>
  <p:tag name="ANNOTATION_TOP_3" val="208"/>
  <p:tag name="ANNOTATION_LEFT_3" val="287"/>
  <p:tag name="ANNOTATION_WIDTH_3" val="183"/>
  <p:tag name="ANNOTATION_HEIGHT_3" val="183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3"/>
  <p:tag name="ANNOTATION_SLIDE_WIDTH_3" val="960"/>
  <p:tag name="ANNOTATION_SLIDE_HEIGHT_3" val="720"/>
  <p:tag name="ANNOTATION_TYPE_4" val="0"/>
  <p:tag name="ANNOTATION_START_4" val="21.0"/>
  <p:tag name="ANNOTATION_END_4" val="25.3"/>
  <p:tag name="ANNOTATION_TOP_4" val="207"/>
  <p:tag name="ANNOTATION_LEFT_4" val="351"/>
  <p:tag name="ANNOTATION_WIDTH_4" val="183"/>
  <p:tag name="ANNOTATION_HEIGHT_4" val="183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3"/>
  <p:tag name="ANNOTATION_SLIDE_WIDTH_4" val="960"/>
  <p:tag name="ANNOTATION_SLIDE_HEIGHT_4" val="720"/>
  <p:tag name="ANNOTATION_TYPE_5" val="0"/>
  <p:tag name="ANNOTATION_START_5" val="25.3"/>
  <p:tag name="ANNOTATION_END_5" val="31.0"/>
  <p:tag name="ANNOTATION_TOP_5" val="206"/>
  <p:tag name="ANNOTATION_LEFT_5" val="458"/>
  <p:tag name="ANNOTATION_WIDTH_5" val="183"/>
  <p:tag name="ANNOTATION_HEIGHT_5" val="183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3"/>
  <p:tag name="ANNOTATION_SLIDE_WIDTH_5" val="960"/>
  <p:tag name="ANNOTATION_SLIDE_HEIGHT_5" val="720"/>
  <p:tag name="ANNOTATION_TYPE_6" val="0"/>
  <p:tag name="ANNOTATION_START_6" val="31.0"/>
  <p:tag name="ANNOTATION_TOP_6" val="192"/>
  <p:tag name="ANNOTATION_LEFT_6" val="535"/>
  <p:tag name="ANNOTATION_WIDTH_6" val="183"/>
  <p:tag name="ANNOTATION_HEIGHT_6" val="183"/>
  <p:tag name="ANNOTATION_ANIMATION_6" val="4"/>
  <p:tag name="ANNOTATION_ROTATION_6" val="0"/>
  <p:tag name="ANNOTATION_SUB_TYPE_6" val="3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3969653"/>
  <p:tag name="ANNOTATION_FILL_ALPHA_6" val="100"/>
  <p:tag name="ANNOTATION_BORDER_WIDTH_6" val="3"/>
  <p:tag name="ANNOTATION_SLIDE_WIDTH_6" val="960"/>
  <p:tag name="ANNOTATION_SLIDE_HEIGHT_6" val="720"/>
  <p:tag name="ANNOTATION_COUNT" val="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2"/>
  <p:tag name="ARTICULATE_AUDIO_RECORDED" val="1"/>
  <p:tag name="ELAPSEDTIME" val="67.422"/>
  <p:tag name="ARTICULATE_USED_LAYOUT" val="2"/>
  <p:tag name="ANNOTATION_TYPE_1" val="1"/>
  <p:tag name="ANNOTATION_START_1" val="15.3"/>
  <p:tag name="ANNOTATION_END_1" val="19.6"/>
  <p:tag name="ANNOTATION_TOP_1" val="166"/>
  <p:tag name="ANNOTATION_LEFT_1" val="12"/>
  <p:tag name="ANNOTATION_WIDTH_1" val="643"/>
  <p:tag name="ANNOTATION_HEIGHT_1" val="121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19.6"/>
  <p:tag name="ANNOTATION_END_2" val="23.6"/>
  <p:tag name="ANNOTATION_TOP_2" val="207"/>
  <p:tag name="ANNOTATION_LEFT_2" val="621"/>
  <p:tag name="ANNOTATION_WIDTH_2" val="183"/>
  <p:tag name="ANNOTATION_HEIGHT_2" val="183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0"/>
  <p:tag name="ANNOTATION_START_3" val="23.6"/>
  <p:tag name="ANNOTATION_END_3" val="27.1"/>
  <p:tag name="ANNOTATION_TOP_3" val="239"/>
  <p:tag name="ANNOTATION_LEFT_3" val="100"/>
  <p:tag name="ANNOTATION_WIDTH_3" val="183"/>
  <p:tag name="ANNOTATION_HEIGHT_3" val="183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3"/>
  <p:tag name="ANNOTATION_SLIDE_WIDTH_3" val="960"/>
  <p:tag name="ANNOTATION_SLIDE_HEIGHT_3" val="720"/>
  <p:tag name="ANNOTATION_TYPE_4" val="0"/>
  <p:tag name="ANNOTATION_START_4" val="27.1"/>
  <p:tag name="ANNOTATION_END_4" val="30.7"/>
  <p:tag name="ANNOTATION_TOP_4" val="237"/>
  <p:tag name="ANNOTATION_LEFT_4" val="308"/>
  <p:tag name="ANNOTATION_WIDTH_4" val="183"/>
  <p:tag name="ANNOTATION_HEIGHT_4" val="183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3"/>
  <p:tag name="ANNOTATION_SLIDE_WIDTH_4" val="960"/>
  <p:tag name="ANNOTATION_SLIDE_HEIGHT_4" val="720"/>
  <p:tag name="ANNOTATION_TYPE_5" val="0"/>
  <p:tag name="ANNOTATION_START_5" val="30.7"/>
  <p:tag name="ANNOTATION_END_5" val="35.4"/>
  <p:tag name="ANNOTATION_TOP_5" val="237"/>
  <p:tag name="ANNOTATION_LEFT_5" val="514"/>
  <p:tag name="ANNOTATION_WIDTH_5" val="183"/>
  <p:tag name="ANNOTATION_HEIGHT_5" val="183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3"/>
  <p:tag name="ANNOTATION_SLIDE_WIDTH_5" val="960"/>
  <p:tag name="ANNOTATION_SLIDE_HEIGHT_5" val="720"/>
  <p:tag name="ANNOTATION_TYPE_6" val="0"/>
  <p:tag name="ANNOTATION_START_6" val="35.4"/>
  <p:tag name="ANNOTATION_END_6" val="42.7"/>
  <p:tag name="ANNOTATION_TOP_6" val="258"/>
  <p:tag name="ANNOTATION_LEFT_6" val="306"/>
  <p:tag name="ANNOTATION_WIDTH_6" val="183"/>
  <p:tag name="ANNOTATION_HEIGHT_6" val="183"/>
  <p:tag name="ANNOTATION_ANIMATION_6" val="4"/>
  <p:tag name="ANNOTATION_ROTATION_6" val="0"/>
  <p:tag name="ANNOTATION_SUB_TYPE_6" val="3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3969653"/>
  <p:tag name="ANNOTATION_FILL_ALPHA_6" val="100"/>
  <p:tag name="ANNOTATION_BORDER_WIDTH_6" val="3"/>
  <p:tag name="ANNOTATION_SLIDE_WIDTH_6" val="960"/>
  <p:tag name="ANNOTATION_SLIDE_HEIGHT_6" val="720"/>
  <p:tag name="ANNOTATION_TYPE_7" val="1"/>
  <p:tag name="ANNOTATION_START_7" val="42.7"/>
  <p:tag name="ANNOTATION_END_7" val="72.4"/>
  <p:tag name="ANNOTATION_TOP_7" val="294"/>
  <p:tag name="ANNOTATION_LEFT_7" val="15"/>
  <p:tag name="ANNOTATION_WIDTH_7" val="649"/>
  <p:tag name="ANNOTATION_HEIGHT_7" val="364"/>
  <p:tag name="ANNOTATION_ANIMATION_7" val="2"/>
  <p:tag name="ANNOTATION_ROTATION_7" val="0"/>
  <p:tag name="ANNOTATION_SUB_TYPE_7" val="9"/>
  <p:tag name="ANNOTATION_LOOP_COUNT_7" val="3"/>
  <p:tag name="ANNOTATION_BOX_RADIUS_7" val="5"/>
  <p:tag name="ANNOTATION_SCALE_7" val="0"/>
  <p:tag name="ANNOTATION_BORDER_ALPHA_7" val="100"/>
  <p:tag name="ANNOTATION_BORDER_COLOR_7" val="0"/>
  <p:tag name="ANNOTATION_FILL_COLOR_7" val="255"/>
  <p:tag name="ANNOTATION_FILL_ALPHA_7" val="100"/>
  <p:tag name="ANNOTATION_BORDER_WIDTH_7" val="3"/>
  <p:tag name="ANNOTATION_SLIDE_WIDTH_7" val="960"/>
  <p:tag name="ANNOTATION_SLIDE_HEIGHT_7" val="720"/>
  <p:tag name="ANNOTATION_TYPE_8" val="0"/>
  <p:tag name="ANNOTATION_START_8" val="72.4"/>
  <p:tag name="ANNOTATION_TOP_8" val="146"/>
  <p:tag name="ANNOTATION_LEFT_8" val="18"/>
  <p:tag name="ANNOTATION_WIDTH_8" val="183"/>
  <p:tag name="ANNOTATION_HEIGHT_8" val="183"/>
  <p:tag name="ANNOTATION_ANIMATION_8" val="3"/>
  <p:tag name="ANNOTATION_ROTATION_8" val="270"/>
  <p:tag name="ANNOTATION_SUB_TYPE_8" val="2"/>
  <p:tag name="ANNOTATION_LOOP_COUNT_8" val="1"/>
  <p:tag name="ANNOTATION_BOX_RADIUS_8" val="0"/>
  <p:tag name="ANNOTATION_SCALE_8" val="100"/>
  <p:tag name="ANNOTATION_BORDER_ALPHA_8" val="100"/>
  <p:tag name="ANNOTATION_BORDER_COLOR_8" val="16777215"/>
  <p:tag name="ANNOTATION_FILL_COLOR_8" val="683492"/>
  <p:tag name="ANNOTATION_FILL_ALPHA_8" val="100"/>
  <p:tag name="ANNOTATION_BORDER_WIDTH_8" val="3"/>
  <p:tag name="ANNOTATION_SLIDE_WIDTH_8" val="960"/>
  <p:tag name="ANNOTATION_SLIDE_HEIGHT_8" val="720"/>
  <p:tag name="ANNOTATION_COUNT" val="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9"/>
  <p:tag name="ARTICULATE_AUDIO_RECORDED" val="1"/>
  <p:tag name="ELAPSEDTIME" val="19.8"/>
  <p:tag name="ARTICULATE_USED_LAYOUT" val="2"/>
  <p:tag name="ANNOTATION_TYPE_1" val="1"/>
  <p:tag name="ANNOTATION_START_1" val="4.9"/>
  <p:tag name="ANNOTATION_END_1" val="8.0"/>
  <p:tag name="ANNOTATION_TOP_1" val="161"/>
  <p:tag name="ANNOTATION_LEFT_1" val="19"/>
  <p:tag name="ANNOTATION_WIDTH_1" val="631"/>
  <p:tag name="ANNOTATION_HEIGHT_1" val="301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8.0"/>
  <p:tag name="ANNOTATION_END_2" val="12.9"/>
  <p:tag name="ANNOTATION_TOP_2" val="280"/>
  <p:tag name="ANNOTATION_LEFT_2" val="242"/>
  <p:tag name="ANNOTATION_WIDTH_2" val="183"/>
  <p:tag name="ANNOTATION_HEIGHT_2" val="183"/>
  <p:tag name="ANNOTATION_ANIMATION_2" val="4"/>
  <p:tag name="ANNOTATION_ROTATION_2" val="0"/>
  <p:tag name="ANNOTATION_SUB_TYPE_2" val="7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3487637"/>
  <p:tag name="ANNOTATION_FILL_ALPHA_2" val="100"/>
  <p:tag name="ANNOTATION_BORDER_WIDTH_2" val="3"/>
  <p:tag name="ANNOTATION_SLIDE_WIDTH_2" val="960"/>
  <p:tag name="ANNOTATION_SLIDE_HEIGHT_2" val="720"/>
  <p:tag name="ANNOTATION_TYPE_3" val="0"/>
  <p:tag name="ANNOTATION_START_3" val="12.9"/>
  <p:tag name="ANNOTATION_TOP_3" val="431"/>
  <p:tag name="ANNOTATION_LEFT_3" val="240"/>
  <p:tag name="ANNOTATION_WIDTH_3" val="183"/>
  <p:tag name="ANNOTATION_HEIGHT_3" val="183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3"/>
  <p:tag name="ANNOTATION_SLIDE_WIDTH_3" val="960"/>
  <p:tag name="ANNOTATION_SLIDE_HEIGHT_3" val="720"/>
  <p:tag name="ANNOTATION_COUNT" val="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0"/>
  <p:tag name="ARTICULATE_AUDIO_RECORDED" val="1"/>
  <p:tag name="ELAPSEDTIME" val="5.6"/>
  <p:tag name="ARTICULATE_USED_LAYOUT" val="2"/>
  <p:tag name="ANNOTATION_TYPE_1" val="1"/>
  <p:tag name="ANNOTATION_START_1" val="1.2"/>
  <p:tag name="ANNOTATION_END_1" val="3.3"/>
  <p:tag name="ANNOTATION_TOP_1" val="161"/>
  <p:tag name="ANNOTATION_LEFT_1" val="26"/>
  <p:tag name="ANNOTATION_WIDTH_1" val="608"/>
  <p:tag name="ANNOTATION_HEIGHT_1" val="308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3.3"/>
  <p:tag name="ANNOTATION_TOP_2" val="313"/>
  <p:tag name="ANNOTATION_LEFT_2" val="248"/>
  <p:tag name="ANNOTATION_WIDTH_2" val="183"/>
  <p:tag name="ANNOTATION_HEIGHT_2" val="183"/>
  <p:tag name="ANNOTATION_ANIMATION_2" val="4"/>
  <p:tag name="ANNOTATION_ROTATION_2" val="0"/>
  <p:tag name="ANNOTATION_SUB_TYPE_2" val="7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3487637"/>
  <p:tag name="ANNOTATION_FILL_ALPHA_2" val="100"/>
  <p:tag name="ANNOTATION_BORDER_WIDTH_2" val="3"/>
  <p:tag name="ANNOTATION_SLIDE_WIDTH_2" val="960"/>
  <p:tag name="ANNOTATION_SLIDE_HEIGHT_2" val="720"/>
  <p:tag name="ANNOTATION_COUNT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1"/>
  <p:tag name="ARTICULATE_AUDIO_RECORDED" val="1"/>
  <p:tag name="ELAPSEDTIME" val="27.6"/>
  <p:tag name="TIMELINE" val="5.30/15.30"/>
  <p:tag name="ARTICULATE_USED_LAYOUT" val="2"/>
  <p:tag name="ANNOTATION_TYPE_1" val="1"/>
  <p:tag name="ANNOTATION_START_1" val="1.8"/>
  <p:tag name="ANNOTATION_END_1" val="5.7"/>
  <p:tag name="ANNOTATION_TOP_1" val="163"/>
  <p:tag name="ANNOTATION_LEFT_1" val="8"/>
  <p:tag name="ANNOTATION_WIDTH_1" val="647"/>
  <p:tag name="ANNOTATION_HEIGHT_1" val="479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2"/>
  <p:tag name="ANNOTATION_START_2" val="5.7"/>
  <p:tag name="ANNOTATION_END_2" val="16.0"/>
  <p:tag name="ANNOTATION_TOP_2" val="-61"/>
  <p:tag name="ANNOTATION_LEFT_2" val="-61"/>
  <p:tag name="ANNOTATION_WIDTH_2" val="1082"/>
  <p:tag name="ANNOTATION_HEIGHT_2" val="843"/>
  <p:tag name="ANNOTATION_ANIMATION_2" val="4"/>
  <p:tag name="ANNOTATION_ROTATION_2" val="0"/>
  <p:tag name="ANNOTATION_SUB_TYPE_2" val="11"/>
  <p:tag name="ANNOTATION_LOOP_COUNT_2" val="1"/>
  <p:tag name="ANNOTATION_BOX_RADIUS_2" val="0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TYPE_3" val="0"/>
  <p:tag name="ANNOTATION_START_3" val="16.0"/>
  <p:tag name="ANNOTATION_END_3" val="24.6"/>
  <p:tag name="ANNOTATION_TOP_3" val="292"/>
  <p:tag name="ANNOTATION_LEFT_3" val="594"/>
  <p:tag name="ANNOTATION_WIDTH_3" val="183"/>
  <p:tag name="ANNOTATION_HEIGHT_3" val="183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24.6"/>
  <p:tag name="ANNOTATION_TOP_4" val="644"/>
  <p:tag name="ANNOTATION_LEFT_4" val="86"/>
  <p:tag name="ANNOTATION_WIDTH_4" val="183"/>
  <p:tag name="ANNOTATION_HEIGHT_4" val="183"/>
  <p:tag name="ANNOTATION_ANIMATION_4" val="4"/>
  <p:tag name="ANNOTATION_ROTATION_4" val="0"/>
  <p:tag name="ANNOTATION_SUB_TYPE_4" val="3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3969653"/>
  <p:tag name="ANNOTATION_FILL_ALPHA_4" val="100"/>
  <p:tag name="ANNOTATION_BORDER_WIDTH_4" val="2"/>
  <p:tag name="ANNOTATION_SLIDE_WIDTH_4" val="960"/>
  <p:tag name="ANNOTATION_SLIDE_HEIGHT_4" val="720"/>
  <p:tag name="ANNOTATION_COUNT" val="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3"/>
  <p:tag name="ARTICULATE_AUDIO_RECORDED" val="1"/>
  <p:tag name="ELAPSEDTIME" val="15"/>
  <p:tag name="ARTICULATE_USED_LAYOUT" val="2"/>
  <p:tag name="ANNOTATION_TYPE_1" val="0"/>
  <p:tag name="ANNOTATION_START_1" val="4.3"/>
  <p:tag name="ANNOTATION_END_1" val="8.0"/>
  <p:tag name="ANNOTATION_TOP_1" val="147"/>
  <p:tag name="ANNOTATION_LEFT_1" val="45"/>
  <p:tag name="ANNOTATION_WIDTH_1" val="183"/>
  <p:tag name="ANNOTATION_HEIGHT_1" val="183"/>
  <p:tag name="ANNOTATION_ANIMATION_1" val="3"/>
  <p:tag name="ANNOTATION_ROTATION_1" val="27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2"/>
  <p:tag name="ANNOTATION_START_2" val="8.0"/>
  <p:tag name="ANNOTATION_END_2" val="8.0"/>
  <p:tag name="ANNOTATION_TOP_2" val="-61"/>
  <p:tag name="ANNOTATION_LEFT_2" val="-61"/>
  <p:tag name="ANNOTATION_WIDTH_2" val="1082"/>
  <p:tag name="ANNOTATION_HEIGHT_2" val="843"/>
  <p:tag name="ANNOTATION_ANIMATION_2" val="4"/>
  <p:tag name="ANNOTATION_ROTATION_2" val="0"/>
  <p:tag name="ANNOTATION_SUB_TYPE_2" val="11"/>
  <p:tag name="ANNOTATION_LOOP_COUNT_2" val="1"/>
  <p:tag name="ANNOTATION_BOX_RADIUS_2" val="0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TYPE_3" val="2"/>
  <p:tag name="ANNOTATION_START_3" val="8.0"/>
  <p:tag name="ANNOTATION_TOP_3" val="144"/>
  <p:tag name="ANNOTATION_LEFT_3" val="665"/>
  <p:tag name="ANNOTATION_WIDTH_3" val="285"/>
  <p:tag name="ANNOTATION_HEIGHT_3" val="161"/>
  <p:tag name="ANNOTATION_ANIMATION_3" val="4"/>
  <p:tag name="ANNOTATION_ROTATION_3" val="0"/>
  <p:tag name="ANNOTATION_SUB_TYPE_3" val="11"/>
  <p:tag name="ANNOTATION_LOOP_COUNT_3" val="1"/>
  <p:tag name="ANNOTATION_BOX_RADIUS_3" val="5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COUNT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70d9ab34-2c8a-4a24-aaeb-161d80fb0fe7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NNOTATION_TYPE_1" val="2"/>
  <p:tag name="ANNOTATION_START_1" val="2.6"/>
  <p:tag name="ANNOTATION_END_1" val="2.6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.6"/>
  <p:tag name="ANNOTATION_TOP_2" val="91"/>
  <p:tag name="ANNOTATION_LEFT_2" val="19"/>
  <p:tag name="ANNOTATION_WIDTH_2" val="404"/>
  <p:tag name="ANNOTATION_HEIGHT_2" val="10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UDIO_ID" val="264"/>
  <p:tag name="ARTICULATE_AUDIO_RECORDED" val="1"/>
  <p:tag name="ELAPSEDTIME" val="11.8"/>
  <p:tag name="ANNOTATION_COUNT" val="0"/>
  <p:tag name="ARTICULATE_USED_LAYOUT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4"/>
  <p:tag name="ARTICULATE_AUDIO_RECORDED" val="1"/>
  <p:tag name="ELAPSEDTIME" val="43.6"/>
  <p:tag name="ARTICULATE_USED_LAYOUT" val="2"/>
  <p:tag name="ARTICULATE_SLIDE_THUMBNAIL_REFRESH" val="1"/>
  <p:tag name="ANNOTATION_TYPE_1" val="2"/>
  <p:tag name="ANNOTATION_START_1" val="4.2"/>
  <p:tag name="ANNOTATION_END_1" val="4.2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4.2"/>
  <p:tag name="ANNOTATION_END_2" val="17.2"/>
  <p:tag name="ANNOTATION_TOP_2" val="146"/>
  <p:tag name="ANNOTATION_LEFT_2" val="30"/>
  <p:tag name="ANNOTATION_WIDTH_2" val="674"/>
  <p:tag name="ANNOTATION_HEIGHT_2" val="110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TYPE_3" val="2"/>
  <p:tag name="ANNOTATION_START_3" val="17.2"/>
  <p:tag name="ANNOTATION_END_3" val="17.2"/>
  <p:tag name="ANNOTATION_TOP_3" val="-61"/>
  <p:tag name="ANNOTATION_LEFT_3" val="-61"/>
  <p:tag name="ANNOTATION_WIDTH_3" val="1082"/>
  <p:tag name="ANNOTATION_HEIGHT_3" val="843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17.2"/>
  <p:tag name="ANNOTATION_END_4" val="22.0"/>
  <p:tag name="ANNOTATION_TOP_4" val="261"/>
  <p:tag name="ANNOTATION_LEFT_4" val="30"/>
  <p:tag name="ANNOTATION_WIDTH_4" val="658"/>
  <p:tag name="ANNOTATION_HEIGHT_4" val="47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2"/>
  <p:tag name="ANNOTATION_START_5" val="22.0"/>
  <p:tag name="ANNOTATION_END_5" val="22.0"/>
  <p:tag name="ANNOTATION_TOP_5" val="-61"/>
  <p:tag name="ANNOTATION_LEFT_5" val="-61"/>
  <p:tag name="ANNOTATION_WIDTH_5" val="1082"/>
  <p:tag name="ANNOTATION_HEIGHT_5" val="843"/>
  <p:tag name="ANNOTATION_ANIMATION_5" val="4"/>
  <p:tag name="ANNOTATION_ROTATION_5" val="0"/>
  <p:tag name="ANNOTATION_SUB_TYPE_5" val="11"/>
  <p:tag name="ANNOTATION_LOOP_COUNT_5" val="1"/>
  <p:tag name="ANNOTATION_BOX_RADIUS_5" val="0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6" val="2"/>
  <p:tag name="ANNOTATION_START_6" val="22.0"/>
  <p:tag name="ANNOTATION_END_6" val="35.2"/>
  <p:tag name="ANNOTATION_TOP_6" val="315"/>
  <p:tag name="ANNOTATION_LEFT_6" val="27"/>
  <p:tag name="ANNOTATION_WIDTH_6" val="670"/>
  <p:tag name="ANNOTATION_HEIGHT_6" val="155"/>
  <p:tag name="ANNOTATION_ANIMATION_6" val="4"/>
  <p:tag name="ANNOTATION_ROTATION_6" val="0"/>
  <p:tag name="ANNOTATION_SUB_TYPE_6" val="11"/>
  <p:tag name="ANNOTATION_LOOP_COUNT_6" val="1"/>
  <p:tag name="ANNOTATION_BOX_RADIUS_6" val="5"/>
  <p:tag name="ANNOTATION_SCALE_6" val="0"/>
  <p:tag name="ANNOTATION_BORDER_ALPHA_6" val="100"/>
  <p:tag name="ANNOTATION_BORDER_COLOR_6" val="16777215"/>
  <p:tag name="ANNOTATION_FILL_COLOR_6" val="855309"/>
  <p:tag name="ANNOTATION_FILL_ALPHA_6" val="50"/>
  <p:tag name="ANNOTATION_BORDER_WIDTH_6" val="2"/>
  <p:tag name="ANNOTATION_SLIDE_WIDTH_6" val="960"/>
  <p:tag name="ANNOTATION_SLIDE_HEIGHT_6" val="720"/>
  <p:tag name="ANNOTATION_TYPE_7" val="2"/>
  <p:tag name="ANNOTATION_START_7" val="35.2"/>
  <p:tag name="ANNOTATION_END_7" val="35.2"/>
  <p:tag name="ANNOTATION_TOP_7" val="-61"/>
  <p:tag name="ANNOTATION_LEFT_7" val="-61"/>
  <p:tag name="ANNOTATION_WIDTH_7" val="1082"/>
  <p:tag name="ANNOTATION_HEIGHT_7" val="843"/>
  <p:tag name="ANNOTATION_ANIMATION_7" val="4"/>
  <p:tag name="ANNOTATION_ROTATION_7" val="0"/>
  <p:tag name="ANNOTATION_SUB_TYPE_7" val="11"/>
  <p:tag name="ANNOTATION_LOOP_COUNT_7" val="1"/>
  <p:tag name="ANNOTATION_BOX_RADIUS_7" val="0"/>
  <p:tag name="ANNOTATION_SCALE_7" val="0"/>
  <p:tag name="ANNOTATION_BORDER_ALPHA_7" val="100"/>
  <p:tag name="ANNOTATION_BORDER_COLOR_7" val="16777215"/>
  <p:tag name="ANNOTATION_FILL_COLOR_7" val="855309"/>
  <p:tag name="ANNOTATION_FILL_ALPHA_7" val="50"/>
  <p:tag name="ANNOTATION_BORDER_WIDTH_7" val="2"/>
  <p:tag name="ANNOTATION_SLIDE_WIDTH_7" val="960"/>
  <p:tag name="ANNOTATION_SLIDE_HEIGHT_7" val="720"/>
  <p:tag name="ANNOTATION_TYPE_8" val="2"/>
  <p:tag name="ANNOTATION_START_8" val="35.2"/>
  <p:tag name="ANNOTATION_TOP_8" val="477"/>
  <p:tag name="ANNOTATION_LEFT_8" val="30"/>
  <p:tag name="ANNOTATION_WIDTH_8" val="668"/>
  <p:tag name="ANNOTATION_HEIGHT_8" val="105"/>
  <p:tag name="ANNOTATION_ANIMATION_8" val="4"/>
  <p:tag name="ANNOTATION_ROTATION_8" val="0"/>
  <p:tag name="ANNOTATION_SUB_TYPE_8" val="11"/>
  <p:tag name="ANNOTATION_LOOP_COUNT_8" val="1"/>
  <p:tag name="ANNOTATION_BOX_RADIUS_8" val="5"/>
  <p:tag name="ANNOTATION_SCALE_8" val="0"/>
  <p:tag name="ANNOTATION_BORDER_ALPHA_8" val="100"/>
  <p:tag name="ANNOTATION_BORDER_COLOR_8" val="16777215"/>
  <p:tag name="ANNOTATION_FILL_COLOR_8" val="855309"/>
  <p:tag name="ANNOTATION_FILL_ALPHA_8" val="50"/>
  <p:tag name="ANNOTATION_BORDER_WIDTH_8" val="2"/>
  <p:tag name="ANNOTATION_SLIDE_WIDTH_8" val="960"/>
  <p:tag name="ANNOTATION_SLIDE_HEIGHT_8" val="720"/>
  <p:tag name="ANNOTATION_COUNT" val="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5"/>
  <p:tag name="ARTICULATE_AUDIO_RECORDED" val="1"/>
  <p:tag name="ELAPSEDTIME" val="16.9"/>
  <p:tag name="ARTICULATE_USED_LAYOUT" val="2"/>
  <p:tag name="ANNOTATION_TYPE_1" val="1"/>
  <p:tag name="ANNOTATION_START_1" val="6.3"/>
  <p:tag name="ANNOTATION_END_1" val="10.9"/>
  <p:tag name="ANNOTATION_TOP_1" val="230"/>
  <p:tag name="ANNOTATION_LEFT_1" val="15"/>
  <p:tag name="ANNOTATION_WIDTH_1" val="43"/>
  <p:tag name="ANNOTATION_HEIGHT_1" val="17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1"/>
  <p:tag name="ANNOTATION_START_2" val="10.9"/>
  <p:tag name="ANNOTATION_END_2" val="13.6"/>
  <p:tag name="ANNOTATION_TOP_2" val="264"/>
  <p:tag name="ANNOTATION_LEFT_2" val="22"/>
  <p:tag name="ANNOTATION_WIDTH_2" val="41"/>
  <p:tag name="ANNOTATION_HEIGHT_2" val="16"/>
  <p:tag name="ANNOTATION_ANIMATION_2" val="2"/>
  <p:tag name="ANNOTATION_ROTATION_2" val="0"/>
  <p:tag name="ANNOTATION_SUB_TYPE_2" val="9"/>
  <p:tag name="ANNOTATION_LOOP_COUNT_2" val="3"/>
  <p:tag name="ANNOTATION_BOX_RADIUS_2" val="5"/>
  <p:tag name="ANNOTATION_SCALE_2" val="0"/>
  <p:tag name="ANNOTATION_BORDER_ALPHA_2" val="100"/>
  <p:tag name="ANNOTATION_BORDER_COLOR_2" val="0"/>
  <p:tag name="ANNOTATION_FILL_COLOR_2" val="255"/>
  <p:tag name="ANNOTATION_FILL_ALPHA_2" val="100"/>
  <p:tag name="ANNOTATION_BORDER_WIDTH_2" val="3"/>
  <p:tag name="ANNOTATION_SLIDE_WIDTH_2" val="960"/>
  <p:tag name="ANNOTATION_SLIDE_HEIGHT_2" val="720"/>
  <p:tag name="ANNOTATION_TYPE_3" val="2"/>
  <p:tag name="ANNOTATION_START_3" val="13.6"/>
  <p:tag name="ANNOTATION_END_3" val="13.6"/>
  <p:tag name="ANNOTATION_TOP_3" val="-61"/>
  <p:tag name="ANNOTATION_LEFT_3" val="-61"/>
  <p:tag name="ANNOTATION_WIDTH_3" val="1082"/>
  <p:tag name="ANNOTATION_HEIGHT_3" val="843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13.6"/>
  <p:tag name="ANNOTATION_TOP_4" val="306"/>
  <p:tag name="ANNOTATION_LEFT_4" val="30"/>
  <p:tag name="ANNOTATION_WIDTH_4" val="118"/>
  <p:tag name="ANNOTATION_HEIGHT_4" val="27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COUNT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6"/>
  <p:tag name="ARTICULATE_AUDIO_RECORDED" val="1"/>
  <p:tag name="ELAPSEDTIME" val="48.3"/>
  <p:tag name="TIMELINE" val="26.10/33.20/36.90/42.67"/>
  <p:tag name="ARTICULATE_USED_LAYOUT" val="2"/>
  <p:tag name="ANNOTATION_TYPE_1" val="1"/>
  <p:tag name="ANNOTATION_START_1" val="4.4"/>
  <p:tag name="ANNOTATION_END_1" val="9.7"/>
  <p:tag name="ANNOTATION_TOP_1" val="166"/>
  <p:tag name="ANNOTATION_LEFT_1" val="11"/>
  <p:tag name="ANNOTATION_WIDTH_1" val="646"/>
  <p:tag name="ANNOTATION_HEIGHT_1" val="156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9.7"/>
  <p:tag name="ANNOTATION_END_2" val="15.2"/>
  <p:tag name="ANNOTATION_TOP_2" val="150"/>
  <p:tag name="ANNOTATION_LEFT_2" val="17"/>
  <p:tag name="ANNOTATION_WIDTH_2" val="183"/>
  <p:tag name="ANNOTATION_HEIGHT_2" val="183"/>
  <p:tag name="ANNOTATION_ANIMATION_2" val="3"/>
  <p:tag name="ANNOTATION_ROTATION_2" val="27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1"/>
  <p:tag name="ANNOTATION_START_3" val="15.2"/>
  <p:tag name="ANNOTATION_END_3" val="26.7"/>
  <p:tag name="ANNOTATION_TOP_3" val="324"/>
  <p:tag name="ANNOTATION_LEFT_3" val="13"/>
  <p:tag name="ANNOTATION_WIDTH_3" val="636"/>
  <p:tag name="ANNOTATION_HEIGHT_3" val="323"/>
  <p:tag name="ANNOTATION_ANIMATION_3" val="2"/>
  <p:tag name="ANNOTATION_ROTATION_3" val="0"/>
  <p:tag name="ANNOTATION_SUB_TYPE_3" val="9"/>
  <p:tag name="ANNOTATION_LOOP_COUNT_3" val="3"/>
  <p:tag name="ANNOTATION_BOX_RADIUS_3" val="5"/>
  <p:tag name="ANNOTATION_SCALE_3" val="0"/>
  <p:tag name="ANNOTATION_BORDER_ALPHA_3" val="100"/>
  <p:tag name="ANNOTATION_BORDER_COLOR_3" val="0"/>
  <p:tag name="ANNOTATION_FILL_COLOR_3" val="255"/>
  <p:tag name="ANNOTATION_FILL_ALPHA_3" val="100"/>
  <p:tag name="ANNOTATION_BORDER_WIDTH_3" val="3"/>
  <p:tag name="ANNOTATION_SLIDE_WIDTH_3" val="960"/>
  <p:tag name="ANNOTATION_SLIDE_HEIGHT_3" val="720"/>
  <p:tag name="ANNOTATION_TYPE_4" val="0"/>
  <p:tag name="ANNOTATION_START_4" val="26.7"/>
  <p:tag name="ANNOTATION_END_4" val="33.5"/>
  <p:tag name="ANNOTATION_TOP_4" val="462"/>
  <p:tag name="ANNOTATION_LEFT_4" val="248"/>
  <p:tag name="ANNOTATION_WIDTH_4" val="183"/>
  <p:tag name="ANNOTATION_HEIGHT_4" val="183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3"/>
  <p:tag name="ANNOTATION_SLIDE_WIDTH_4" val="960"/>
  <p:tag name="ANNOTATION_SLIDE_HEIGHT_4" val="720"/>
  <p:tag name="ANNOTATION_TYPE_5" val="2"/>
  <p:tag name="ANNOTATION_START_5" val="33.5"/>
  <p:tag name="ANNOTATION_END_5" val="37.6"/>
  <p:tag name="ANNOTATION_TOP_5" val="-61"/>
  <p:tag name="ANNOTATION_LEFT_5" val="-61"/>
  <p:tag name="ANNOTATION_WIDTH_5" val="1082"/>
  <p:tag name="ANNOTATION_HEIGHT_5" val="843"/>
  <p:tag name="ANNOTATION_ANIMATION_5" val="4"/>
  <p:tag name="ANNOTATION_ROTATION_5" val="0"/>
  <p:tag name="ANNOTATION_SUB_TYPE_5" val="11"/>
  <p:tag name="ANNOTATION_LOOP_COUNT_5" val="1"/>
  <p:tag name="ANNOTATION_BOX_RADIUS_5" val="0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6" val="0"/>
  <p:tag name="ANNOTATION_START_6" val="37.6"/>
  <p:tag name="ANNOTATION_TOP_6" val="477"/>
  <p:tag name="ANNOTATION_LEFT_6" val="258"/>
  <p:tag name="ANNOTATION_WIDTH_6" val="183"/>
  <p:tag name="ANNOTATION_HEIGHT_6" val="183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COUNT" val="6"/>
</p:tagLst>
</file>

<file path=ppt/theme/theme1.xml><?xml version="1.0" encoding="utf-8"?>
<a:theme xmlns:a="http://schemas.openxmlformats.org/drawingml/2006/main" name="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4056</TotalTime>
  <Words>580</Words>
  <Application>Microsoft Office PowerPoint</Application>
  <PresentationFormat>如螢幕大小 (4:3)</PresentationFormat>
  <Paragraphs>125</Paragraphs>
  <Slides>11</Slides>
  <Notes>11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AGP系統介紹     – 訂單管理    - 需求管理</vt:lpstr>
      <vt:lpstr>Agenda</vt:lpstr>
      <vt:lpstr>輔料需求計劃單待維護</vt:lpstr>
      <vt:lpstr>查詢待維護輔料計劃</vt:lpstr>
      <vt:lpstr>輔料維護</vt:lpstr>
      <vt:lpstr>輔料維護 - 樣品維護方法一</vt:lpstr>
      <vt:lpstr>輔料維護 - 樣品維護方法二</vt:lpstr>
      <vt:lpstr>輔料維護 – 庫存/大貨加量信息</vt:lpstr>
      <vt:lpstr>輔料維護 – 調撥維護(目前不使用)</vt:lpstr>
      <vt:lpstr>輔料維護 - 供應商信息</vt:lpstr>
      <vt:lpstr>完成輔料計劃維護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fenc21227</cp:lastModifiedBy>
  <cp:revision>44</cp:revision>
  <dcterms:created xsi:type="dcterms:W3CDTF">2015-10-26T02:45:48Z</dcterms:created>
  <dcterms:modified xsi:type="dcterms:W3CDTF">2015-11-19T08:33:58Z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72D1538B-FEDB-4FB0-3F30-3F3F4C6B633F</vt:lpwstr>
  </property>
  <property fmtid="{D5CDD505-2E9C-101B-9397-08002B2CF9AE}" pid="3" name="ArticulatePath">
    <vt:lpwstr>02 需求管理 --2 面料需求計劃單待維護</vt:lpwstr>
  </property>
  <property fmtid="{D5CDD505-2E9C-101B-9397-08002B2CF9AE}" pid="4" name="ArticulateProjectVersion">
    <vt:lpwstr>7</vt:lpwstr>
  </property>
  <property fmtid="{D5CDD505-2E9C-101B-9397-08002B2CF9AE}" pid="5" name="ArticulateUseProject">
    <vt:lpwstr>1</vt:lpwstr>
  </property>
  <property fmtid="{D5CDD505-2E9C-101B-9397-08002B2CF9AE}" pid="6" name="ArticulateProjectFull">
    <vt:lpwstr>C:\Users\fenc21227\Desktop\SOP-PPT\02 需求管理\02 需求管理 --3 輔料需求計劃單待維護.ppta</vt:lpwstr>
  </property>
</Properties>
</file>