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3A021-30B3-4C09-9C05-E759C7C8F124}" type="datetimeFigureOut">
              <a:rPr lang="en-US" smtClean="0"/>
              <a:t>3/30/2016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4AE8A-3455-49AD-B99C-07308933A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54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4AE8A-3455-49AD-B99C-07308933AA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91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80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8627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5417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176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6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718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61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84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23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497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3576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1CC71-4B60-453A-AD5E-9C2C92C64125}" type="datetimeFigureOut">
              <a:rPr lang="zh-CN" altLang="en-US" smtClean="0"/>
              <a:t>2016/3/30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F97BD-C873-47C2-AB7A-0C42050F64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45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4087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altLang="zh-CN" sz="2400" b="1" dirty="0" smtClean="0"/>
              <a:t>AGP</a:t>
            </a:r>
            <a:r>
              <a:rPr lang="en-US" altLang="zh-CN" sz="2400" b="1" dirty="0"/>
              <a:t> </a:t>
            </a:r>
            <a:r>
              <a:rPr lang="en-US" altLang="zh-CN" sz="2400" b="1" dirty="0" smtClean="0"/>
              <a:t>SYSTEM </a:t>
            </a:r>
            <a:endParaRPr lang="zh-CN" altLang="zh-CN" sz="2400" dirty="0"/>
          </a:p>
          <a:p>
            <a:r>
              <a:rPr lang="en-US" altLang="zh-TW" sz="1800" b="1" dirty="0" smtClean="0">
                <a:solidFill>
                  <a:srgbClr val="FFC000"/>
                </a:solidFill>
              </a:rPr>
              <a:t>Search fabric/</a:t>
            </a:r>
            <a:r>
              <a:rPr lang="en-US" altLang="zh-TW" sz="1800" b="1" dirty="0" err="1" smtClean="0">
                <a:solidFill>
                  <a:srgbClr val="FFC000"/>
                </a:solidFill>
              </a:rPr>
              <a:t>acc</a:t>
            </a:r>
            <a:r>
              <a:rPr lang="en-US" altLang="zh-TW" sz="1800" b="1" dirty="0" smtClean="0">
                <a:solidFill>
                  <a:srgbClr val="FFC000"/>
                </a:solidFill>
              </a:rPr>
              <a:t> demand planning </a:t>
            </a:r>
            <a:r>
              <a:rPr lang="zh-TW" altLang="zh-CN" sz="1800" b="1" dirty="0" smtClean="0"/>
              <a:t>：</a:t>
            </a:r>
            <a:r>
              <a:rPr lang="en-US" altLang="zh-TW" sz="1800" b="1" dirty="0" smtClean="0"/>
              <a:t>order management </a:t>
            </a:r>
            <a:r>
              <a:rPr lang="zh-TW" altLang="zh-CN" sz="1800" b="1" dirty="0" smtClean="0"/>
              <a:t>→</a:t>
            </a:r>
            <a:r>
              <a:rPr lang="en-US" altLang="zh-TW" sz="1800" b="1" dirty="0" smtClean="0"/>
              <a:t>demand management </a:t>
            </a:r>
            <a:r>
              <a:rPr lang="zh-TW" altLang="zh-CN" sz="1800" b="1" dirty="0" smtClean="0"/>
              <a:t>→</a:t>
            </a:r>
            <a:r>
              <a:rPr lang="en-US" altLang="zh-TW" sz="1800" b="1" dirty="0" smtClean="0"/>
              <a:t>search fabric/ </a:t>
            </a:r>
            <a:r>
              <a:rPr lang="en-US" altLang="zh-TW" sz="1800" b="1" dirty="0" err="1" smtClean="0"/>
              <a:t>acc</a:t>
            </a:r>
            <a:r>
              <a:rPr lang="en-US" altLang="zh-TW" sz="1800" b="1" dirty="0" smtClean="0"/>
              <a:t> demand planning </a:t>
            </a:r>
            <a:endParaRPr lang="zh-CN" altLang="zh-CN" sz="1800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TW" sz="1900" dirty="0" err="1" smtClean="0"/>
              <a:t>Căn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cứ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theo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điều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kiện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tìm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kiếm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sẽ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cho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kết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quả</a:t>
            </a:r>
            <a:r>
              <a:rPr lang="en-US" altLang="zh-TW" sz="1900" dirty="0" smtClean="0"/>
              <a:t> “create demand planning”</a:t>
            </a:r>
          </a:p>
          <a:p>
            <a:r>
              <a:rPr lang="en-US" altLang="zh-CN" sz="1900" dirty="0" smtClean="0"/>
              <a:t>Click        </a:t>
            </a:r>
            <a:r>
              <a:rPr lang="en-US" altLang="zh-CN" sz="1900" dirty="0" err="1" smtClean="0"/>
              <a:t>để</a:t>
            </a:r>
            <a:r>
              <a:rPr lang="en-US" altLang="zh-CN" sz="1900" dirty="0" smtClean="0"/>
              <a:t> </a:t>
            </a:r>
            <a:r>
              <a:rPr lang="en-US" altLang="zh-CN" sz="1900" dirty="0" err="1" smtClean="0"/>
              <a:t>tải</a:t>
            </a:r>
            <a:r>
              <a:rPr lang="en-US" altLang="zh-CN" sz="1900" dirty="0" smtClean="0"/>
              <a:t> </a:t>
            </a:r>
            <a:r>
              <a:rPr lang="en-US" altLang="zh-CN" sz="1900" dirty="0" err="1" smtClean="0"/>
              <a:t>dữ</a:t>
            </a:r>
            <a:r>
              <a:rPr lang="en-US" altLang="zh-CN" sz="1900" dirty="0" smtClean="0"/>
              <a:t> </a:t>
            </a:r>
            <a:r>
              <a:rPr lang="en-US" altLang="zh-CN" sz="1900" dirty="0" err="1" smtClean="0"/>
              <a:t>liệu</a:t>
            </a:r>
            <a:r>
              <a:rPr lang="en-US" altLang="zh-CN" sz="1900" dirty="0" smtClean="0"/>
              <a:t> </a:t>
            </a:r>
            <a:r>
              <a:rPr lang="en-US" altLang="zh-CN" sz="1900" dirty="0" err="1" smtClean="0"/>
              <a:t>thành</a:t>
            </a:r>
            <a:r>
              <a:rPr lang="en-US" altLang="zh-CN" sz="1900" dirty="0" smtClean="0"/>
              <a:t> file excel </a:t>
            </a:r>
            <a:endParaRPr lang="zh-CN" altLang="zh-CN" sz="1900" dirty="0"/>
          </a:p>
        </p:txBody>
      </p:sp>
      <p:pic>
        <p:nvPicPr>
          <p:cNvPr id="6" name="圖片 3"/>
          <p:cNvPicPr/>
          <p:nvPr/>
        </p:nvPicPr>
        <p:blipFill>
          <a:blip r:embed="rId4"/>
          <a:stretch>
            <a:fillRect/>
          </a:stretch>
        </p:blipFill>
        <p:spPr>
          <a:xfrm>
            <a:off x="1220951" y="5836621"/>
            <a:ext cx="228600" cy="266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80728"/>
            <a:ext cx="8820471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4639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USED_PAGE_ORIENTATION" val="1"/>
  <p:tag name="ARTICULATE_USED_PAGE_SIZE" val="1"/>
  <p:tag name="ARTICULATE_PROJECT_OPEN" val="0"/>
  <p:tag name="TAG_BACKING_FORM_KEY" val="2297026-c:\users\fenc21227\desktop\3-demand\02 需求管理 --4 search fabric acc demand.pptx"/>
  <p:tag name="ARTICULATE_PRESENTER_VERSION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56"/>
  <p:tag name="ARTICULATE_AUDIO_RECORDED" val="1"/>
  <p:tag name="ELAPSEDTIME" val="28"/>
  <p:tag name="ARTICULATE_USED_LAYOUT" val="2"/>
  <p:tag name="ANNOTATION_TYPE_1" val="1"/>
  <p:tag name="ANNOTATION_START_1" val="7.4"/>
  <p:tag name="ANNOTATION_END_1" val="9.3"/>
  <p:tag name="ANNOTATION_TOP_1" val="188"/>
  <p:tag name="ANNOTATION_LEFT_1" val="22"/>
  <p:tag name="ANNOTATION_WIDTH_1" val="115"/>
  <p:tag name="ANNOTATION_HEIGHT_1" val="17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9.3"/>
  <p:tag name="ANNOTATION_END_2" val="11.5"/>
  <p:tag name="ANNOTATION_TOP_2" val="219"/>
  <p:tag name="ANNOTATION_LEFT_2" val="31"/>
  <p:tag name="ANNOTATION_WIDTH_2" val="129"/>
  <p:tag name="ANNOTATION_HEIGHT_2" val="15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1.5"/>
  <p:tag name="ANNOTATION_END_3" val="18.3"/>
  <p:tag name="ANNOTATION_TOP_3" val="279"/>
  <p:tag name="ANNOTATION_LEFT_3" val="45"/>
  <p:tag name="ANNOTATION_WIDTH_3" val="120"/>
  <p:tag name="ANNOTATION_HEIGHT_3" val="21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1"/>
  <p:tag name="ANNOTATION_START_4" val="18.3"/>
  <p:tag name="ANNOTATION_END_4" val="20.4"/>
  <p:tag name="ANNOTATION_TOP_4" val="154"/>
  <p:tag name="ANNOTATION_LEFT_4" val="166"/>
  <p:tag name="ANNOTATION_WIDTH_4" val="752"/>
  <p:tag name="ANNOTATION_HEIGHT_4" val="120"/>
  <p:tag name="ANNOTATION_ANIMATION_4" val="5"/>
  <p:tag name="ANNOTATION_ROTATION_4" val="0"/>
  <p:tag name="ANNOTATION_SUB_TYPE_4" val="9"/>
  <p:tag name="ANNOTATION_LOOP_COUNT_4" val="1"/>
  <p:tag name="ANNOTATION_BOX_RADIUS_4" val="5"/>
  <p:tag name="ANNOTATION_SCALE_4" val="0"/>
  <p:tag name="ANNOTATION_BORDER_ALPHA_4" val="100"/>
  <p:tag name="ANNOTATION_BORDER_COLOR_4" val="0"/>
  <p:tag name="ANNOTATION_FILL_COLOR_4" val="65535"/>
  <p:tag name="ANNOTATION_FILL_ALPHA_4" val="100"/>
  <p:tag name="ANNOTATION_BORDER_WIDTH_4" val="2"/>
  <p:tag name="ANNOTATION_SLIDE_WIDTH_4" val="960"/>
  <p:tag name="ANNOTATION_SLIDE_HEIGHT_4" val="720"/>
  <p:tag name="ANNOTATION_TYPE_5" val="1"/>
  <p:tag name="ANNOTATION_START_5" val="20.4"/>
  <p:tag name="ANNOTATION_END_5" val="22.3"/>
  <p:tag name="ANNOTATION_TOP_5" val="125"/>
  <p:tag name="ANNOTATION_LEFT_5" val="155"/>
  <p:tag name="ANNOTATION_WIDTH_5" val="35"/>
  <p:tag name="ANNOTATION_HEIGHT_5" val="25"/>
  <p:tag name="ANNOTATION_ANIMATION_5" val="5"/>
  <p:tag name="ANNOTATION_ROTATION_5" val="0"/>
  <p:tag name="ANNOTATION_SUB_TYPE_5" val="9"/>
  <p:tag name="ANNOTATION_LOOP_COUNT_5" val="1"/>
  <p:tag name="ANNOTATION_BOX_RADIUS_5" val="5"/>
  <p:tag name="ANNOTATION_SCALE_5" val="0"/>
  <p:tag name="ANNOTATION_BORDER_ALPHA_5" val="100"/>
  <p:tag name="ANNOTATION_BORDER_COLOR_5" val="0"/>
  <p:tag name="ANNOTATION_FILL_COLOR_5" val="65535"/>
  <p:tag name="ANNOTATION_FILL_ALPHA_5" val="100"/>
  <p:tag name="ANNOTATION_BORDER_WIDTH_5" val="2"/>
  <p:tag name="ANNOTATION_SLIDE_WIDTH_5" val="960"/>
  <p:tag name="ANNOTATION_SLIDE_HEIGHT_5" val="720"/>
  <p:tag name="ANNOTATION_TYPE_6" val="1"/>
  <p:tag name="ANNOTATION_START_6" val="22.3"/>
  <p:tag name="ANNOTATION_END_6" val="24.6"/>
  <p:tag name="ANNOTATION_TOP_6" val="266"/>
  <p:tag name="ANNOTATION_LEFT_6" val="167"/>
  <p:tag name="ANNOTATION_WIDTH_6" val="748"/>
  <p:tag name="ANNOTATION_HEIGHT_6" val="261"/>
  <p:tag name="ANNOTATION_ANIMATION_6" val="5"/>
  <p:tag name="ANNOTATION_ROTATION_6" val="0"/>
  <p:tag name="ANNOTATION_SUB_TYPE_6" val="9"/>
  <p:tag name="ANNOTATION_LOOP_COUNT_6" val="1"/>
  <p:tag name="ANNOTATION_BOX_RADIUS_6" val="5"/>
  <p:tag name="ANNOTATION_SCALE_6" val="0"/>
  <p:tag name="ANNOTATION_BORDER_ALPHA_6" val="100"/>
  <p:tag name="ANNOTATION_BORDER_COLOR_6" val="0"/>
  <p:tag name="ANNOTATION_FILL_COLOR_6" val="65535"/>
  <p:tag name="ANNOTATION_FILL_ALPHA_6" val="100"/>
  <p:tag name="ANNOTATION_BORDER_WIDTH_6" val="2"/>
  <p:tag name="ANNOTATION_SLIDE_WIDTH_6" val="960"/>
  <p:tag name="ANNOTATION_SLIDE_HEIGHT_6" val="720"/>
  <p:tag name="ANNOTATION_TYPE_7" val="1"/>
  <p:tag name="ANNOTATION_START_7" val="24.6"/>
  <p:tag name="ANNOTATION_TOP_7" val="119"/>
  <p:tag name="ANNOTATION_LEFT_7" val="184"/>
  <p:tag name="ANNOTATION_WIDTH_7" val="18"/>
  <p:tag name="ANNOTATION_HEIGHT_7" val="35"/>
  <p:tag name="ANNOTATION_ANIMATION_7" val="5"/>
  <p:tag name="ANNOTATION_ROTATION_7" val="0"/>
  <p:tag name="ANNOTATION_SUB_TYPE_7" val="9"/>
  <p:tag name="ANNOTATION_LOOP_COUNT_7" val="1"/>
  <p:tag name="ANNOTATION_BOX_RADIUS_7" val="5"/>
  <p:tag name="ANNOTATION_SCALE_7" val="0"/>
  <p:tag name="ANNOTATION_BORDER_ALPHA_7" val="100"/>
  <p:tag name="ANNOTATION_BORDER_COLOR_7" val="0"/>
  <p:tag name="ANNOTATION_FILL_COLOR_7" val="65535"/>
  <p:tag name="ANNOTATION_FILL_ALPHA_7" val="100"/>
  <p:tag name="ANNOTATION_BORDER_WIDTH_7" val="2"/>
  <p:tag name="ANNOTATION_SLIDE_WIDTH_7" val="960"/>
  <p:tag name="ANNOTATION_SLIDE_HEIGHT_7" val="720"/>
  <p:tag name="ANNOTATION_COUNT" val="7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</Words>
  <Application>Microsoft Office PowerPoint</Application>
  <PresentationFormat>如螢幕大小 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主题​​</vt:lpstr>
      <vt:lpstr>PowerPoint 簡報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fenc21227</cp:lastModifiedBy>
  <cp:revision>9</cp:revision>
  <dcterms:created xsi:type="dcterms:W3CDTF">2015-10-26T03:20:11Z</dcterms:created>
  <dcterms:modified xsi:type="dcterms:W3CDTF">2016-03-30T02:10:47Z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62EC54B4-8960-45FD-B264-43BCB97B5E6E</vt:lpwstr>
  </property>
  <property fmtid="{D5CDD505-2E9C-101B-9397-08002B2CF9AE}" pid="3" name="ArticulatePath">
    <vt:lpwstr>02 需求管理 --4 面輔料需求計劃查詢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C:\Users\fenc21227\Desktop\3-Demand\02 需求管理 --4 search fabric acc demand.ppta</vt:lpwstr>
  </property>
</Properties>
</file>