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75950-AA80-470E-96A7-A765D0ABDE34}" type="datetimeFigureOut">
              <a:rPr lang="zh-TW" altLang="en-US" smtClean="0"/>
              <a:t>2015/11/12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BB8F7-8B66-43B1-A1F1-0C013B697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878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BB8F7-8B66-43B1-A1F1-0C013B697F7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028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BB8F7-8B66-43B1-A1F1-0C013B697F7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077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BB8F7-8B66-43B1-A1F1-0C013B697F77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470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BB8F7-8B66-43B1-A1F1-0C013B697F77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897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BB8F7-8B66-43B1-A1F1-0C013B697F77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0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688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0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55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4205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4178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87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169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234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36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437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56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04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06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53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53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1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830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51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29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26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04697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79780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基礎數據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維護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1772816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尺寸組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顏色組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目的地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輔料基礎數據維護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繡印花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/>
              <a:t>最終客戶基礎資料</a:t>
            </a:r>
            <a:r>
              <a:rPr lang="en-US" altLang="zh-TW" sz="1800" dirty="0"/>
              <a:t>(Web)</a:t>
            </a:r>
          </a:p>
          <a:p>
            <a:pPr marL="571500" indent="-571500">
              <a:buFontTx/>
              <a:buChar char="-"/>
            </a:pPr>
            <a:r>
              <a:rPr lang="zh-TW" altLang="en-US" sz="1800" dirty="0">
                <a:solidFill>
                  <a:prstClr val="white"/>
                </a:solidFill>
              </a:rPr>
              <a:t>片語</a:t>
            </a:r>
            <a:r>
              <a:rPr lang="zh-TW" altLang="en-US" sz="1800" dirty="0" smtClean="0">
                <a:solidFill>
                  <a:prstClr val="white"/>
                </a:solidFill>
              </a:rPr>
              <a:t>維護</a:t>
            </a:r>
            <a:r>
              <a:rPr lang="en-US" altLang="zh-TW" sz="1800" dirty="0">
                <a:solidFill>
                  <a:prstClr val="white"/>
                </a:solidFill>
                <a:latin typeface="微軟正黑體" panose="020B0604030504040204" pitchFamily="34" charset="-120"/>
              </a:rPr>
              <a:t>(Web)</a:t>
            </a:r>
            <a:endParaRPr lang="zh-TW" altLang="en-US" sz="1800" dirty="0">
              <a:solidFill>
                <a:prstClr val="white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668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基礎數據介紹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535392"/>
              </p:ext>
            </p:extLst>
          </p:nvPr>
        </p:nvGraphicFramePr>
        <p:xfrm>
          <a:off x="155008" y="692696"/>
          <a:ext cx="8809480" cy="6138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24"/>
                <a:gridCol w="1769100"/>
                <a:gridCol w="1080000"/>
                <a:gridCol w="2088232"/>
                <a:gridCol w="1080000"/>
                <a:gridCol w="1465024"/>
                <a:gridCol w="1080000"/>
              </a:tblGrid>
              <a:tr h="371377">
                <a:tc rowSpan="16"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基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礎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數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據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共享資料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公司基本資料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尺寸組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600" dirty="0" err="1" smtClean="0"/>
                        <a:t>Winform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標準匯率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蘇州維護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smtClean="0"/>
                        <a:t>顏色組</a:t>
                      </a:r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每日匯率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目的地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幣別比率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國貿條件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會計維護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由</a:t>
                      </a:r>
                      <a:r>
                        <a:rPr lang="en-US" altLang="zh-TW" sz="1600" dirty="0" smtClean="0"/>
                        <a:t>SAP</a:t>
                      </a:r>
                      <a:r>
                        <a:rPr lang="zh-TW" altLang="en-US" sz="1600" dirty="0" smtClean="0"/>
                        <a:t>下傳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面料基礎數據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付款條件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輔料基礎數據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客戶廠商資料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繡印花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業務組別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Category(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特殊機台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最終客戶基礎資料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款式類別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片語維護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接單匯率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原物料分類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單位設定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折合率維護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工繳維護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5704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片語維護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00192" y="692696"/>
            <a:ext cx="2843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進入</a:t>
            </a:r>
            <a:r>
              <a:rPr lang="en-US" altLang="zh-TW" sz="1500" b="1" dirty="0">
                <a:solidFill>
                  <a:srgbClr val="01377F"/>
                </a:solidFill>
              </a:rPr>
              <a:t>WEB</a:t>
            </a:r>
            <a:r>
              <a:rPr lang="zh-TW" altLang="en-US" sz="1500" b="1" dirty="0">
                <a:solidFill>
                  <a:srgbClr val="01377F"/>
                </a:solidFill>
              </a:rPr>
              <a:t>版基礎數據→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進入業務維護→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片語維護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0539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新增片語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2326" y="692696"/>
            <a:ext cx="284167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點選      新增片語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>
                <a:solidFill>
                  <a:srgbClr val="01377F"/>
                </a:solidFill>
              </a:rPr>
              <a:t>Ps. </a:t>
            </a:r>
            <a:r>
              <a:rPr lang="zh-TW" altLang="en-US" sz="1500" b="1" dirty="0">
                <a:solidFill>
                  <a:srgbClr val="01377F"/>
                </a:solidFill>
              </a:rPr>
              <a:t>若片語類別需新增，請向</a:t>
            </a:r>
            <a:r>
              <a:rPr lang="en-US" altLang="zh-TW" sz="1500" b="1" dirty="0">
                <a:solidFill>
                  <a:srgbClr val="01377F"/>
                </a:solidFill>
              </a:rPr>
              <a:t>IT</a:t>
            </a:r>
            <a:r>
              <a:rPr lang="zh-TW" altLang="en-US" sz="1500" b="1" dirty="0">
                <a:solidFill>
                  <a:srgbClr val="01377F"/>
                </a:solidFill>
              </a:rPr>
              <a:t>提出申請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99969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222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新增基本信息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85983"/>
            <a:ext cx="2843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基本信息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業務組：選擇使用此片語所屬業務組。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最終客戶：選擇使用此片語所屬最終客戶。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片語類別：下拉選擇片語類別，含主嘜頭、側嘜頭、購料單備註及採購</a:t>
            </a:r>
            <a:r>
              <a:rPr lang="en-US" altLang="zh-TW" sz="1500" b="1" dirty="0">
                <a:solidFill>
                  <a:srgbClr val="01377F"/>
                </a:solidFill>
              </a:rPr>
              <a:t>Notes</a:t>
            </a:r>
            <a:r>
              <a:rPr lang="zh-TW" altLang="en-US" sz="1500" b="1" dirty="0">
                <a:solidFill>
                  <a:srgbClr val="01377F"/>
                </a:solidFill>
              </a:rPr>
              <a:t>備註</a:t>
            </a:r>
            <a:r>
              <a:rPr lang="en-US" altLang="zh-TW" sz="1500" b="1" dirty="0">
                <a:solidFill>
                  <a:srgbClr val="01377F"/>
                </a:solidFill>
              </a:rPr>
              <a:t>(</a:t>
            </a:r>
            <a:r>
              <a:rPr lang="zh-TW" altLang="en-US" sz="1500" b="1" dirty="0">
                <a:solidFill>
                  <a:srgbClr val="01377F"/>
                </a:solidFill>
              </a:rPr>
              <a:t>目前已不使用</a:t>
            </a:r>
            <a:r>
              <a:rPr lang="en-US" altLang="zh-TW" sz="1500" b="1" dirty="0">
                <a:solidFill>
                  <a:srgbClr val="01377F"/>
                </a:solidFill>
              </a:rPr>
              <a:t>)</a:t>
            </a:r>
            <a:r>
              <a:rPr lang="zh-TW" altLang="en-US" sz="1500" b="1" dirty="0">
                <a:solidFill>
                  <a:srgbClr val="01377F"/>
                </a:solidFill>
              </a:rPr>
              <a:t>，皆為提供給供應商的購料單報表使用。</a:t>
            </a:r>
            <a:r>
              <a:rPr lang="en-US" altLang="zh-TW" sz="1500" b="1" dirty="0">
                <a:solidFill>
                  <a:srgbClr val="01377F"/>
                </a:solidFill>
              </a:rPr>
              <a:t>3-1 </a:t>
            </a:r>
            <a:r>
              <a:rPr lang="zh-TW" altLang="en-US" sz="1500" b="1" dirty="0">
                <a:solidFill>
                  <a:srgbClr val="01377F"/>
                </a:solidFill>
              </a:rPr>
              <a:t>主嘜頭 </a:t>
            </a:r>
            <a:r>
              <a:rPr lang="en-US" altLang="zh-TW" sz="1500" b="1" dirty="0">
                <a:solidFill>
                  <a:srgbClr val="01377F"/>
                </a:solidFill>
              </a:rPr>
              <a:t>- </a:t>
            </a:r>
            <a:r>
              <a:rPr lang="zh-TW" altLang="en-US" sz="1500" b="1" dirty="0">
                <a:solidFill>
                  <a:srgbClr val="FF0000"/>
                </a:solidFill>
              </a:rPr>
              <a:t>由系統鎖定內容，不可新增或修改</a:t>
            </a:r>
            <a:r>
              <a:rPr lang="en-US" altLang="zh-TW" sz="1500" b="1" dirty="0">
                <a:solidFill>
                  <a:srgbClr val="01377F"/>
                </a:solidFill>
              </a:rPr>
              <a:t/>
            </a:r>
            <a:br>
              <a:rPr lang="en-US" altLang="zh-TW" sz="1500" b="1" dirty="0">
                <a:solidFill>
                  <a:srgbClr val="01377F"/>
                </a:solidFill>
              </a:rPr>
            </a:br>
            <a:r>
              <a:rPr lang="en-US" altLang="zh-TW" sz="1500" b="1" dirty="0">
                <a:solidFill>
                  <a:srgbClr val="01377F"/>
                </a:solidFill>
              </a:rPr>
              <a:t>3-2 </a:t>
            </a:r>
            <a:r>
              <a:rPr lang="zh-TW" altLang="en-US" sz="1500" b="1" dirty="0">
                <a:solidFill>
                  <a:srgbClr val="01377F"/>
                </a:solidFill>
              </a:rPr>
              <a:t>側嘜頭</a:t>
            </a:r>
            <a:r>
              <a:rPr lang="en-US" altLang="zh-TW" sz="1500" b="1" dirty="0">
                <a:solidFill>
                  <a:srgbClr val="01377F"/>
                </a:solidFill>
              </a:rPr>
              <a:t> - </a:t>
            </a:r>
            <a:r>
              <a:rPr lang="zh-TW" altLang="en-US" sz="1500" b="1" dirty="0">
                <a:solidFill>
                  <a:srgbClr val="FF0000"/>
                </a:solidFill>
              </a:rPr>
              <a:t>由系統鎖定內容，不可新增或修改</a:t>
            </a:r>
            <a:r>
              <a:rPr lang="en-US" altLang="zh-TW" sz="1500" b="1" dirty="0">
                <a:solidFill>
                  <a:srgbClr val="01377F"/>
                </a:solidFill>
              </a:rPr>
              <a:t/>
            </a:r>
            <a:br>
              <a:rPr lang="en-US" altLang="zh-TW" sz="1500" b="1" dirty="0">
                <a:solidFill>
                  <a:srgbClr val="01377F"/>
                </a:solidFill>
              </a:rPr>
            </a:br>
            <a:r>
              <a:rPr lang="en-US" altLang="zh-TW" sz="1500" b="1" dirty="0">
                <a:solidFill>
                  <a:srgbClr val="01377F"/>
                </a:solidFill>
              </a:rPr>
              <a:t>3-3 </a:t>
            </a:r>
            <a:r>
              <a:rPr lang="zh-TW" altLang="en-US" sz="1500" b="1" dirty="0">
                <a:solidFill>
                  <a:srgbClr val="01377F"/>
                </a:solidFill>
              </a:rPr>
              <a:t>購料單備註 </a:t>
            </a:r>
            <a:r>
              <a:rPr lang="en-US" altLang="zh-TW" sz="1500" b="1" dirty="0">
                <a:solidFill>
                  <a:srgbClr val="01377F"/>
                </a:solidFill>
              </a:rPr>
              <a:t>- </a:t>
            </a:r>
            <a:r>
              <a:rPr lang="zh-TW" altLang="en-US" sz="1500" b="1" dirty="0">
                <a:solidFill>
                  <a:srgbClr val="01377F"/>
                </a:solidFill>
              </a:rPr>
              <a:t>由使用者自行維護</a:t>
            </a:r>
            <a:r>
              <a:rPr lang="en-US" altLang="zh-TW" sz="1500" b="1" dirty="0">
                <a:solidFill>
                  <a:srgbClr val="01377F"/>
                </a:solidFill>
              </a:rPr>
              <a:t/>
            </a:r>
            <a:br>
              <a:rPr lang="en-US" altLang="zh-TW" sz="1500" b="1" dirty="0">
                <a:solidFill>
                  <a:srgbClr val="01377F"/>
                </a:solidFill>
              </a:rPr>
            </a:br>
            <a:r>
              <a:rPr lang="en-US" altLang="zh-TW" sz="1500" b="1" dirty="0">
                <a:solidFill>
                  <a:prstClr val="white">
                    <a:lumMod val="50000"/>
                  </a:prstClr>
                </a:solidFill>
              </a:rPr>
              <a:t>3-4 </a:t>
            </a:r>
            <a:r>
              <a:rPr lang="zh-TW" altLang="en-US" sz="1500" b="1" dirty="0">
                <a:solidFill>
                  <a:prstClr val="white">
                    <a:lumMod val="50000"/>
                  </a:prstClr>
                </a:solidFill>
              </a:rPr>
              <a:t>採購</a:t>
            </a:r>
            <a:r>
              <a:rPr lang="en-US" altLang="zh-TW" sz="1500" b="1" dirty="0">
                <a:solidFill>
                  <a:prstClr val="white">
                    <a:lumMod val="50000"/>
                  </a:prstClr>
                </a:solidFill>
              </a:rPr>
              <a:t>Notes</a:t>
            </a:r>
            <a:r>
              <a:rPr lang="zh-TW" altLang="en-US" sz="1500" b="1" dirty="0">
                <a:solidFill>
                  <a:prstClr val="white">
                    <a:lumMod val="50000"/>
                  </a:prstClr>
                </a:solidFill>
              </a:rPr>
              <a:t>備註</a:t>
            </a:r>
            <a:r>
              <a:rPr lang="en-US" altLang="zh-TW" sz="1500" b="1" dirty="0">
                <a:solidFill>
                  <a:prstClr val="white">
                    <a:lumMod val="50000"/>
                  </a:prstClr>
                </a:solidFill>
              </a:rPr>
              <a:t>(</a:t>
            </a:r>
            <a:r>
              <a:rPr lang="zh-TW" altLang="en-US" sz="1500" b="1" dirty="0">
                <a:solidFill>
                  <a:prstClr val="white">
                    <a:lumMod val="50000"/>
                  </a:prstClr>
                </a:solidFill>
              </a:rPr>
              <a:t>目前已不使用</a:t>
            </a:r>
            <a:r>
              <a:rPr lang="en-US" altLang="zh-TW" sz="1500" b="1" dirty="0">
                <a:solidFill>
                  <a:prstClr val="white">
                    <a:lumMod val="50000"/>
                  </a:prstClr>
                </a:solidFill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443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新增基本信息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85983"/>
            <a:ext cx="28438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zh-TW" altLang="en-US" sz="1500" b="1" dirty="0">
                <a:solidFill>
                  <a:srgbClr val="01377F"/>
                </a:solidFill>
              </a:rPr>
              <a:t>標題：輸入標題。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zh-TW" altLang="en-US" sz="1500" b="1" dirty="0">
                <a:solidFill>
                  <a:srgbClr val="01377F"/>
                </a:solidFill>
              </a:rPr>
              <a:t>備註：依需求自行輸入。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zh-TW" altLang="en-US" sz="1500" b="1" dirty="0">
                <a:solidFill>
                  <a:srgbClr val="01377F"/>
                </a:solidFill>
              </a:rPr>
              <a:t>狀態：預設為開啟，如不需使用可選擇關閉。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zh-TW" altLang="en-US" sz="1500" b="1" dirty="0">
                <a:solidFill>
                  <a:srgbClr val="01377F"/>
                </a:solidFill>
              </a:rPr>
              <a:t>菱形字：菱形圖檔中欲顯示的文字。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zh-TW" altLang="en-US" sz="1500" b="1" dirty="0">
                <a:solidFill>
                  <a:srgbClr val="01377F"/>
                </a:solidFill>
              </a:rPr>
              <a:t>圖片：目前只上傳菱形檔。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維護完成後，點選保存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541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查詢片語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於查詢結果點選編輯開啟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7730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470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ARTICULATE_SLIDE_COUNT" val="7"/>
  <p:tag name="TAG_BACKING_FORM_KEY" val="55840326-c:\users\fenc21227\desktop\sop-ppt\00 基礎數據 ok\00 基础数据--9 片語維護(web)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AUDIO_RECORDED" val="1"/>
  <p:tag name="ELAPSEDTIME" val="15.4"/>
  <p:tag name="ARTICULATE_USED_LAYOUT" val="2"/>
  <p:tag name="ANNOTATION_TYPE_1" val="1"/>
  <p:tag name="ANNOTATION_START_1" val="5.8"/>
  <p:tag name="ANNOTATION_END_1" val="10.0"/>
  <p:tag name="ANNOTATION_TOP_1" val="208"/>
  <p:tag name="ANNOTATION_LEFT_1" val="10"/>
  <p:tag name="ANNOTATION_WIDTH_1" val="52"/>
  <p:tag name="ANNOTATION_HEIGHT_1" val="23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0.0"/>
  <p:tag name="ANNOTATION_END_2" val="12.8"/>
  <p:tag name="ANNOTATION_TOP_2" val="247"/>
  <p:tag name="ANNOTATION_LEFT_2" val="17"/>
  <p:tag name="ANNOTATION_WIDTH_2" val="57"/>
  <p:tag name="ANNOTATION_HEIGHT_2" val="27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2.8"/>
  <p:tag name="ANNOTATION_END_3" val="12.8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2.8"/>
  <p:tag name="ANNOTATION_TOP_4" val="328"/>
  <p:tag name="ANNOTATION_LEFT_4" val="29"/>
  <p:tag name="ANNOTATION_WIDTH_4" val="78"/>
  <p:tag name="ANNOTATION_HEIGHT_4" val="34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0"/>
  <p:tag name="ARTICULATE_AUDIO_RECORDED" val="1"/>
  <p:tag name="ELAPSEDTIME" val="5.1"/>
  <p:tag name="ARTICULATE_USED_LAYOUT" val="2"/>
  <p:tag name="ANNOTATION_TYPE_1" val="0"/>
  <p:tag name="ANNOTATION_START_1" val="1.1"/>
  <p:tag name="ANNOTATION_TOP_1" val="231"/>
  <p:tag name="ANNOTATION_LEFT_1" val="164"/>
  <p:tag name="ANNOTATION_WIDTH_1" val="183"/>
  <p:tag name="ANNOTATION_HEIGHT_1" val="183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42.7"/>
  <p:tag name="ARTICULATE_USED_LAYOUT" val="2"/>
  <p:tag name="ANNOTATION_TYPE_1" val="0"/>
  <p:tag name="ANNOTATION_START_1" val="6.1"/>
  <p:tag name="ANNOTATION_END_1" val="11.0"/>
  <p:tag name="ANNOTATION_TOP_1" val="152"/>
  <p:tag name="ANNOTATION_LEFT_1" val="491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1.0"/>
  <p:tag name="ANNOTATION_END_2" val="14.3"/>
  <p:tag name="ANNOTATION_TOP_2" val="152"/>
  <p:tag name="ANNOTATION_LEFT_2" val="142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4.3"/>
  <p:tag name="ANNOTATION_TOP_3" val="189"/>
  <p:tag name="ANNOTATION_LEFT_3" val="172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COUNT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ELAPSEDTIME" val="31.5"/>
  <p:tag name="ARTICULATE_USED_LAYOUT" val="2"/>
  <p:tag name="ANNOTATION_TYPE_1" val="0"/>
  <p:tag name="ANNOTATION_START_1" val="0.9"/>
  <p:tag name="ANNOTATION_END_1" val="4.0"/>
  <p:tag name="ANNOTATION_TOP_1" val="216"/>
  <p:tag name="ANNOTATION_LEFT_1" val="163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4.0"/>
  <p:tag name="ANNOTATION_END_2" val="8.0"/>
  <p:tag name="ANNOTATION_TOP_2" val="317"/>
  <p:tag name="ANNOTATION_LEFT_2" val="172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8.0"/>
  <p:tag name="ANNOTATION_END_3" val="14.5"/>
  <p:tag name="ANNOTATION_TOP_3" val="448"/>
  <p:tag name="ANNOTATION_LEFT_3" val="178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4.5"/>
  <p:tag name="ANNOTATION_END_4" val="23.2"/>
  <p:tag name="ANNOTATION_TOP_4" val="449"/>
  <p:tag name="ANNOTATION_LEFT_4" val="476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3.2"/>
  <p:tag name="ANNOTATION_END_5" val="28.4"/>
  <p:tag name="ANNOTATION_TOP_5" val="622"/>
  <p:tag name="ANNOTATION_LEFT_5" val="503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8.4"/>
  <p:tag name="ANNOTATION_TOP_6" val="642"/>
  <p:tag name="ANNOTATION_LEFT_6" val="284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3"/>
  <p:tag name="ARTICULATE_AUDIO_RECORDED" val="1"/>
  <p:tag name="ELAPSEDTIME" val="20.1"/>
  <p:tag name="ARTICULATE_USED_LAYOUT" val="2"/>
  <p:tag name="ANNOTATION_TYPE_1" val="1"/>
  <p:tag name="ANNOTATION_START_1" val="3.6"/>
  <p:tag name="ANNOTATION_END_1" val="7.9"/>
  <p:tag name="ANNOTATION_TOP_1" val="303"/>
  <p:tag name="ANNOTATION_LEFT_1" val="145"/>
  <p:tag name="ANNOTATION_WIDTH_1" val="510"/>
  <p:tag name="ANNOTATION_HEIGHT_1" val="83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7.9"/>
  <p:tag name="ANNOTATION_END_2" val="11.9"/>
  <p:tag name="ANNOTATION_TOP_2" val="294"/>
  <p:tag name="ANNOTATION_LEFT_2" val="151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1.9"/>
  <p:tag name="ANNOTATION_END_3" val="16.3"/>
  <p:tag name="ANNOTATION_TOP_3" val="392"/>
  <p:tag name="ANNOTATION_LEFT_3" val="144"/>
  <p:tag name="ANNOTATION_WIDTH_3" val="499"/>
  <p:tag name="ANNOTATION_HEIGHT_3" val="177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16.3"/>
  <p:tag name="ANNOTATION_TOP_4" val="485"/>
  <p:tag name="ANNOTATION_LEFT_4" val="178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COUNT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57"/>
  <p:tag name="ARTICULATE_AUDIO_RECORDED" val="1"/>
  <p:tag name="ELAPSEDTIME" val="8.3"/>
  <p:tag name="ANNOTATION_COUNT" val="0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8"/>
  <p:tag name="ARTICULATE_AUDIO_RECORDED" val="1"/>
  <p:tag name="ELAPSEDTIME" val="5.5"/>
  <p:tag name="ANNOTATION_TYPE_1" val="2"/>
  <p:tag name="ANNOTATION_START_1" val="1.1"/>
  <p:tag name="ANNOTATION_END_1" val="1.1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1"/>
  <p:tag name="ANNOTATION_TOP_2" val="440"/>
  <p:tag name="ANNOTATION_LEFT_2" val="335"/>
  <p:tag name="ANNOTATION_WIDTH_2" val="325"/>
  <p:tag name="ANNOTATION_HEIGHT_2" val="4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heme/theme1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393</Words>
  <Application>Microsoft Office PowerPoint</Application>
  <PresentationFormat>如螢幕大小 (4:3)</PresentationFormat>
  <Paragraphs>93</Paragraphs>
  <Slides>7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1_Office 佈景主題</vt:lpstr>
      <vt:lpstr>2_Office 佈景主題</vt:lpstr>
      <vt:lpstr>AGP系統介紹     – 基礎數據    - 業務維護</vt:lpstr>
      <vt:lpstr>基礎數據介紹</vt:lpstr>
      <vt:lpstr>片語維護</vt:lpstr>
      <vt:lpstr>新增片語</vt:lpstr>
      <vt:lpstr>新增基本信息</vt:lpstr>
      <vt:lpstr>新增基本信息</vt:lpstr>
      <vt:lpstr>查詢片語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 – 基礎數據    - 業務維護</dc:title>
  <dc:creator>fenc21227</dc:creator>
  <cp:lastModifiedBy>fenc21227</cp:lastModifiedBy>
  <cp:revision>6</cp:revision>
  <dcterms:created xsi:type="dcterms:W3CDTF">2015-11-12T10:04:41Z</dcterms:created>
  <dcterms:modified xsi:type="dcterms:W3CDTF">2015-11-12T10:17:54Z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719649E0-6B0C-4F6C-3F08-3F3F703F3F3F</vt:lpwstr>
  </property>
  <property fmtid="{D5CDD505-2E9C-101B-9397-08002B2CF9AE}" pid="3" name="ArticulatePath">
    <vt:lpwstr>簡報1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C:\Users\fenc21227\Desktop\SOP-PPT\00 基礎數據 ok\00 基础数据--9 片語維護(Web).ppta</vt:lpwstr>
  </property>
</Properties>
</file>