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7.xml" ContentType="application/vnd.openxmlformats-officedocument.presentationml.notesSlide+xml"/>
  <Override PartName="/ppt/tags/tag14.xml" ContentType="application/vnd.openxmlformats-officedocument.presentationml.tags+xml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9.xml" ContentType="application/vnd.openxmlformats-officedocument.presentationml.notesSlide+xml"/>
  <Override PartName="/ppt/tags/tag16.xml" ContentType="application/vnd.openxmlformats-officedocument.presentationml.tags+xml"/>
  <Override PartName="/ppt/notesSlides/notesSlide10.xml" ContentType="application/vnd.openxmlformats-officedocument.presentationml.notesSlide+xml"/>
  <Override PartName="/ppt/tags/tag17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3" r:id="rId2"/>
    <p:sldId id="274" r:id="rId3"/>
    <p:sldId id="262" r:id="rId4"/>
    <p:sldId id="263" r:id="rId5"/>
    <p:sldId id="264" r:id="rId6"/>
    <p:sldId id="266" r:id="rId7"/>
    <p:sldId id="265" r:id="rId8"/>
    <p:sldId id="275" r:id="rId9"/>
    <p:sldId id="276" r:id="rId10"/>
    <p:sldId id="267" r:id="rId11"/>
    <p:sldId id="270" r:id="rId12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5" autoAdjust="0"/>
    <p:restoredTop sz="86453" autoAdjust="0"/>
  </p:normalViewPr>
  <p:slideViewPr>
    <p:cSldViewPr>
      <p:cViewPr varScale="1">
        <p:scale>
          <a:sx n="100" d="100"/>
          <a:sy n="100" d="100"/>
        </p:scale>
        <p:origin x="-19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4EDFB-D1E3-48B7-8BDD-881B24847E86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6207A-3264-4C74-AE11-65036A6D78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355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7904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06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>
                <a:solidFill>
                  <a:prstClr val="black"/>
                </a:solidFill>
              </a:rPr>
              <a:pPr/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240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987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057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sau khi tao xong nhom k/ t ,se chuyen sang tao k/t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dk tra : sale group/ cus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size group name : nhap ten nhom kt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tai khu vuc ben duoi -&gt; nhan chuot phai chon add </a:t>
            </a:r>
            <a:r>
              <a:rPr lang="en-US" smtClean="0">
                <a:solidFill>
                  <a:srgbClr val="000000"/>
                </a:solidFill>
                <a:ea typeface="SimSun"/>
                <a:cs typeface="Calibri"/>
              </a:rPr>
              <a:t>size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8541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1699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790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06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8618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8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89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9384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084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89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76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04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891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21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28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86471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24943"/>
            <a:ext cx="6480720" cy="4409362"/>
          </a:xfrm>
        </p:spPr>
        <p:txBody>
          <a:bodyPr>
            <a:normAutofit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SYSTEM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– Master data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-Data management       by sales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78299" y="287791"/>
            <a:ext cx="3240359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altLang="zh-TW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Size group</a:t>
            </a:r>
            <a:endParaRPr lang="en-US" altLang="zh-TW" sz="1800" dirty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Color group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solidFill>
                  <a:schemeClr val="tx2"/>
                </a:solidFill>
                <a:latin typeface="微軟正黑體" panose="020B0604030504040204" pitchFamily="34" charset="-120"/>
              </a:rPr>
              <a:t>destination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Fabric essential data maintain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err="1" smtClean="0">
                <a:latin typeface="微軟正黑體" panose="020B0604030504040204" pitchFamily="34" charset="-120"/>
              </a:rPr>
              <a:t>Acc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 essential data maintain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Embroidery/ printing (Web</a:t>
            </a:r>
            <a:r>
              <a:rPr lang="en-US" altLang="zh-TW" sz="1800" dirty="0">
                <a:latin typeface="微軟正黑體" panose="020B0604030504040204" pitchFamily="34" charset="-120"/>
              </a:rPr>
              <a:t>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Category</a:t>
            </a:r>
            <a:r>
              <a:rPr lang="en-US" altLang="zh-TW" sz="1800" dirty="0">
                <a:latin typeface="微軟正黑體" panose="020B0604030504040204" pitchFamily="34" charset="-120"/>
              </a:rPr>
              <a:t> (Web)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Final customer base </a:t>
            </a:r>
            <a:r>
              <a:rPr lang="en-US" altLang="zh-TW" sz="1800" dirty="0" err="1" smtClean="0"/>
              <a:t>infor</a:t>
            </a:r>
            <a:r>
              <a:rPr lang="en-US" altLang="zh-TW" sz="1800" dirty="0" smtClean="0"/>
              <a:t> (Web</a:t>
            </a:r>
            <a:r>
              <a:rPr lang="en-US" altLang="zh-TW" sz="1800" dirty="0"/>
              <a:t>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Phrases maintenance  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(Web</a:t>
            </a:r>
            <a:r>
              <a:rPr lang="en-US" altLang="zh-TW" sz="1800" dirty="0">
                <a:latin typeface="微軟正黑體" panose="020B0604030504040204" pitchFamily="34" charset="-120"/>
              </a:rPr>
              <a:t>)</a:t>
            </a:r>
            <a:endParaRPr lang="zh-TW" altLang="en-US" sz="1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345979" y="5274761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Editor : Irene </a:t>
            </a:r>
            <a:r>
              <a:rPr lang="en-US" altLang="zh-TW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                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2015-12-07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787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edit size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6300192" y="692696"/>
            <a:ext cx="284380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Edit size </a:t>
            </a: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query condition: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 group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final customer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edit </a:t>
            </a: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edit size</a:t>
            </a:r>
          </a:p>
        </p:txBody>
      </p:sp>
      <p:sp>
        <p:nvSpPr>
          <p:cNvPr id="3" name="矩形 2"/>
          <p:cNvSpPr/>
          <p:nvPr/>
        </p:nvSpPr>
        <p:spPr>
          <a:xfrm>
            <a:off x="1403648" y="4365104"/>
            <a:ext cx="144016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692696"/>
            <a:ext cx="5962054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9022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6355080" y="692696"/>
            <a:ext cx="2788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Edit size :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Size code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căn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cứ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trích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Size name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đổi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name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ngôn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ngữ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Status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mặc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định</a:t>
            </a:r>
            <a:r>
              <a:rPr lang="en-US" altLang="zh-TW" sz="1500" b="1" dirty="0">
                <a:solidFill>
                  <a:srgbClr val="01377F"/>
                </a:solidFill>
              </a:rPr>
              <a:t> open </a:t>
            </a:r>
            <a:r>
              <a:rPr lang="en-US" altLang="zh-TW" sz="1500" b="1" dirty="0" err="1">
                <a:solidFill>
                  <a:srgbClr val="01377F"/>
                </a:solidFill>
              </a:rPr>
              <a:t>nếu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sử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dụng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có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thể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close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Memo 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ghi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chú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xong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save </a:t>
            </a: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Edit size</a:t>
            </a:r>
            <a:endParaRPr lang="zh-TW" altLang="en-US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1891228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36712"/>
            <a:ext cx="6030466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2122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Essential data introduction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022166"/>
              </p:ext>
            </p:extLst>
          </p:nvPr>
        </p:nvGraphicFramePr>
        <p:xfrm>
          <a:off x="-2" y="692696"/>
          <a:ext cx="9109041" cy="6165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50755"/>
                <a:gridCol w="1016823"/>
                <a:gridCol w="2084892"/>
                <a:gridCol w="1116725"/>
                <a:gridCol w="1514841"/>
                <a:gridCol w="1116725"/>
              </a:tblGrid>
              <a:tr h="450860">
                <a:tc rowSpan="16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Essential data 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/>
                        <a:t>Share</a:t>
                      </a:r>
                      <a:r>
                        <a:rPr lang="en-US" altLang="zh-TW" sz="1600" baseline="0" dirty="0" smtClean="0"/>
                        <a:t> data </a:t>
                      </a:r>
                      <a:endParaRPr lang="zh-TW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maintenance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NIKE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</a:t>
                      </a:r>
                      <a:r>
                        <a:rPr lang="en-US" altLang="zh-TW" sz="1100" baseline="0" dirty="0" smtClean="0"/>
                        <a:t>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 data from</a:t>
                      </a:r>
                      <a:r>
                        <a:rPr lang="en-US" altLang="zh-TW" sz="1100" baseline="0" dirty="0" smtClean="0"/>
                        <a:t> company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Size group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1100" dirty="0" err="1" smtClean="0"/>
                        <a:t>Winform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Standard exchange</a:t>
                      </a:r>
                      <a:r>
                        <a:rPr lang="en-US" altLang="zh-TW" sz="1100" baseline="0" dirty="0" smtClean="0"/>
                        <a:t>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err="1" smtClean="0"/>
                        <a:t>suzhou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Color group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Daily exchange rate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country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Destination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Payment clause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smtClean="0"/>
                        <a:t>Accountancy maintain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Fabric </a:t>
                      </a:r>
                      <a:r>
                        <a:rPr lang="en-US" altLang="zh-TW" sz="1100" baseline="0" dirty="0" smtClean="0"/>
                        <a:t> basic  data maintain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International</a:t>
                      </a:r>
                      <a:r>
                        <a:rPr lang="en-US" altLang="zh-TW" sz="1100" baseline="0" dirty="0" smtClean="0"/>
                        <a:t> trade condition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</a:t>
                      </a:r>
                      <a:r>
                        <a:rPr lang="en-US" altLang="zh-TW" sz="1100" baseline="0" dirty="0" smtClean="0"/>
                        <a:t> data maintain of accessory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83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Manufacture</a:t>
                      </a:r>
                      <a:r>
                        <a:rPr lang="en-US" altLang="zh-TW" sz="1100" baseline="0" dirty="0" smtClean="0"/>
                        <a:t> of customer info</a:t>
                      </a:r>
                      <a:endParaRPr lang="zh-TW" alt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Embroidery/ printing</a:t>
                      </a:r>
                      <a:endParaRPr lang="zh-TW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/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groups</a:t>
                      </a:r>
                      <a:endParaRPr lang="zh-TW" altLang="en-US" sz="1100" dirty="0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Category(</a:t>
                      </a:r>
                      <a:r>
                        <a:rPr lang="zh-TW" altLang="en-US" sz="1100" dirty="0" smtClean="0"/>
                        <a:t>新</a:t>
                      </a:r>
                      <a:r>
                        <a:rPr lang="en-US" altLang="zh-TW" sz="1100" dirty="0" smtClean="0"/>
                        <a:t>)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Special machine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Final customer base info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Style</a:t>
                      </a:r>
                      <a:r>
                        <a:rPr lang="en-US" altLang="zh-TW" sz="1100" baseline="0" dirty="0" smtClean="0"/>
                        <a:t> category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Corporate</a:t>
                      </a:r>
                      <a:r>
                        <a:rPr lang="en-US" altLang="zh-TW" sz="1100" baseline="0" dirty="0" smtClean="0"/>
                        <a:t> exchange rate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Order receiving exchange rate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Raw</a:t>
                      </a:r>
                      <a:r>
                        <a:rPr lang="en-US" altLang="zh-TW" sz="1100" baseline="0" dirty="0" smtClean="0"/>
                        <a:t> material classification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Unit setup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Conversion</a:t>
                      </a:r>
                      <a:r>
                        <a:rPr lang="en-US" altLang="zh-TW" sz="1100" baseline="0" dirty="0" smtClean="0"/>
                        <a:t> rate maintenance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Workshop section</a:t>
                      </a:r>
                      <a:r>
                        <a:rPr lang="en-US" altLang="zh-TW" sz="1100" baseline="0" dirty="0" smtClean="0"/>
                        <a:t> fees maintenance 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0492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23528" y="692696"/>
            <a:ext cx="882047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Enter master data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data management by sales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[DB001]size group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sp>
        <p:nvSpPr>
          <p:cNvPr id="12" name="標題 1"/>
          <p:cNvSpPr>
            <a:spLocks noGrp="1"/>
          </p:cNvSpPr>
          <p:nvPr>
            <p:ph type="title"/>
          </p:nvPr>
        </p:nvSpPr>
        <p:spPr>
          <a:xfrm>
            <a:off x="288464" y="169200"/>
            <a:ext cx="8470800" cy="523496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Size group </a:t>
            </a:r>
            <a:endParaRPr lang="zh-TW" altLang="en-US" dirty="0"/>
          </a:p>
        </p:txBody>
      </p:sp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40768"/>
            <a:ext cx="8784976" cy="5400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4233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Search/add size group 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6300192" y="685264"/>
            <a:ext cx="2839540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 group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final customer 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494" y="1988840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45291"/>
            <a:ext cx="6120680" cy="5996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1029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  size group 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6315431" y="685983"/>
            <a:ext cx="2843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group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Sale group, final customer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trích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Size group name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nhóm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ngôn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ngữ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status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mặc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định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open,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nhưng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dựng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close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Memo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ghi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chú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save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1846944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56" y="854392"/>
            <a:ext cx="6192688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3523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  size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92696"/>
            <a:ext cx="28438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</a:t>
            </a: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: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sales group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final customer 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nhóm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của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nơi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tạo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nhóm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kích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thước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chuột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phải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add size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6300192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131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 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size 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6300192" y="679594"/>
            <a:ext cx="2797336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Add size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Size code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code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Size name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name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ngôn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ngữ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>
                <a:solidFill>
                  <a:srgbClr val="01377F"/>
                </a:solidFill>
              </a:rPr>
              <a:t>.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status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mặc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định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open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dụng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close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Body size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size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thuộc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body size hay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ko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add size 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hoàn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save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650901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764704"/>
            <a:ext cx="6192688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589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Search /maintain size group 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6300192" y="692696"/>
            <a:ext cx="284380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maintain size group </a:t>
            </a: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query condition:</a:t>
            </a: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 group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final customer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lvl="0" indent="-342900">
              <a:spcBef>
                <a:spcPct val="20000"/>
              </a:spcBef>
              <a:buAutoNum type="arabicPeriod"/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edit </a:t>
            </a: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</a:t>
            </a:r>
          </a:p>
        </p:txBody>
      </p:sp>
      <p:sp>
        <p:nvSpPr>
          <p:cNvPr id="3" name="矩形 2"/>
          <p:cNvSpPr/>
          <p:nvPr/>
        </p:nvSpPr>
        <p:spPr>
          <a:xfrm>
            <a:off x="1403648" y="4365104"/>
            <a:ext cx="144016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92696"/>
            <a:ext cx="6192688" cy="597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8959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6355080" y="692696"/>
            <a:ext cx="2788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Maintain size group :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Size code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căn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cứ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trích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Size name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đổi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size name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ngôn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ngữ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Status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mặc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định</a:t>
            </a:r>
            <a:r>
              <a:rPr lang="en-US" altLang="zh-TW" sz="1500" b="1" dirty="0">
                <a:solidFill>
                  <a:srgbClr val="01377F"/>
                </a:solidFill>
              </a:rPr>
              <a:t> open </a:t>
            </a:r>
            <a:r>
              <a:rPr lang="en-US" altLang="zh-TW" sz="1500" b="1" dirty="0" err="1">
                <a:solidFill>
                  <a:srgbClr val="01377F"/>
                </a:solidFill>
              </a:rPr>
              <a:t>nếu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sử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dụng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có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thể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close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Memo 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ghi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chú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xong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save </a:t>
            </a:r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Maintain  size group </a:t>
            </a:r>
            <a:endParaRPr lang="zh-TW" altLang="en-US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1891228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836712"/>
            <a:ext cx="6175568" cy="5256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273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ATION_ID" val="7812"/>
  <p:tag name="ARTICULATE_REFERENCE_ID" val="5a88b2a2-99de-46d6-8505-382fd5f8d6bc"/>
  <p:tag name="ARTICULATE_REFERENCE_TYPE_1" val="1"/>
  <p:tag name="ARTICULATE_REFERENCE_1" val="C:\Users\fenc21227\Desktop\SOP-PPT\00 基礎數據 ok\00 基礎數據--1 尺寸组.pptx"/>
  <p:tag name="ARTICULATE_REFERENCE_TITLE_1" val="00 基礎數據--1 尺寸组PPT"/>
  <p:tag name="ARTICULATE_REFERENCE_ID_1" val="e84035d6-e9bd-497b-855e-79fc3edea97d"/>
  <p:tag name="ARTICULATE_SLIDE_COUNT" val="11"/>
  <p:tag name="ARTICULATE_REFERENCE_COUNT" val="0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ARTICULATE_USED_PAGE_ORIENTATION" val="1"/>
  <p:tag name="ARTICULATE_USED_PAGE_SIZE" val="1"/>
  <p:tag name="ARTICULATE_PROJECT_OPEN" val="0"/>
  <p:tag name="TAG_BACKING_FORM_KEY" val="790600-c:\users\fenc21227\desktop\base data 1-4\base data 1-4\00 基礎數據--1 size group.pptx"/>
  <p:tag name="ARTICULATE_PRESENTER_VERSION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4"/>
  <p:tag name="ARTICULATE_AUDIO_RECORDED" val="1"/>
  <p:tag name="ELAPSEDTIME" val="22.6"/>
  <p:tag name="ANNOTATION_TYPE_1" val="0"/>
  <p:tag name="ANNOTATION_START_1" val="8.9"/>
  <p:tag name="ANNOTATION_END_1" val="11.7"/>
  <p:tag name="ANNOTATION_TOP_1" val="282"/>
  <p:tag name="ANNOTATION_LEFT_1" val="136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11.7"/>
  <p:tag name="ANNOTATION_END_2" val="13.9"/>
  <p:tag name="ANNOTATION_TOP_2" val="282"/>
  <p:tag name="ANNOTATION_LEFT_2" val="329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3.9"/>
  <p:tag name="ANNOTATION_END_3" val="18.6"/>
  <p:tag name="ANNOTATION_TOP_3" val="285"/>
  <p:tag name="ANNOTATION_LEFT_3" val="618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8.6"/>
  <p:tag name="ANNOTATION_END_4" val="21.0"/>
  <p:tag name="ANNOTATION_TOP_4" val="372"/>
  <p:tag name="ANNOTATION_LEFT_4" val="204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21.0"/>
  <p:tag name="ANNOTATION_TOP_5" val="484"/>
  <p:tag name="ANNOTATION_LEFT_5" val="295"/>
  <p:tag name="ANNOTATION_WIDTH_5" val="186"/>
  <p:tag name="ANNOTATION_HEIGHT_5" val="186"/>
  <p:tag name="ANNOTATION_ANIMATION_5" val="4"/>
  <p:tag name="ANNOTATION_ROTATION_5" val="0"/>
  <p:tag name="ANNOTATION_SUB_TYPE_5" val="3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3969653"/>
  <p:tag name="ANNOTATION_FILL_ALPHA_5" val="100"/>
  <p:tag name="ANNOTATION_BORDER_WIDTH_5" val="2"/>
  <p:tag name="ANNOTATION_SLIDE_WIDTH_5" val="960"/>
  <p:tag name="ANNOTATION_SLIDE_HEIGHT_5" val="720"/>
  <p:tag name="ANNOTATION_COUNT" val="5"/>
  <p:tag name="ARTICULATE_USED_LAYOUT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6"/>
  <p:tag name="ARTICULATE_AUDIO_RECORDED" val="1"/>
  <p:tag name="ELAPSEDTIME" val="18.9"/>
  <p:tag name="ANNOTATION_TYPE_1" val="0"/>
  <p:tag name="ANNOTATION_START_1" val="6.3"/>
  <p:tag name="ANNOTATION_END_1" val="8.1"/>
  <p:tag name="ANNOTATION_TOP_1" val="125"/>
  <p:tag name="ANNOTATION_LEFT_1" val="431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8.1"/>
  <p:tag name="ANNOTATION_END_2" val="10.6"/>
  <p:tag name="ANNOTATION_TOP_2" val="124"/>
  <p:tag name="ANNOTATION_LEFT_2" val="139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0.6"/>
  <p:tag name="ANNOTATION_END_3" val="15.7"/>
  <p:tag name="ANNOTATION_TOP_3" val="165"/>
  <p:tag name="ANNOTATION_LEFT_3" val="120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5.7"/>
  <p:tag name="ANNOTATION_END_4" val="18.0"/>
  <p:tag name="ANNOTATION_TOP_4" val="367"/>
  <p:tag name="ANNOTATION_LEFT_4" val="601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8.0"/>
  <p:tag name="ANNOTATION_TOP_5" val="496"/>
  <p:tag name="ANNOTATION_LEFT_5" val="192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COUNT" val="5"/>
  <p:tag name="ARTICULATE_USED_LAYOUT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MARGIN_1" val="0"/>
  <p:tag name="MARGIN_2" val="36"/>
  <p:tag name="MARGIN_3" val="72"/>
  <p:tag name="MARGIN_4" val="108"/>
  <p:tag name="MARGIN_5" val="144"/>
  <p:tag name="FONT_SIZE" val="1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9" val="0"/>
  <p:tag name="ANNOTATION_START_9" val="25.3"/>
  <p:tag name="ANNOTATION_TOP_9" val="123"/>
  <p:tag name="ANNOTATION_LEFT_9" val="428"/>
  <p:tag name="ANNOTATION_WIDTH_9" val="183"/>
  <p:tag name="ANNOTATION_HEIGHT_9" val="183"/>
  <p:tag name="ANNOTATION_ANIMATION_9" val="3"/>
  <p:tag name="ANNOTATION_ROTATION_9" val="180"/>
  <p:tag name="ANNOTATION_SUB_TYPE_9" val="2"/>
  <p:tag name="ANNOTATION_LOOP_COUNT_9" val="1"/>
  <p:tag name="ANNOTATION_BOX_RADIUS_9" val="0"/>
  <p:tag name="ANNOTATION_SCALE_9" val="100"/>
  <p:tag name="ANNOTATION_BORDER_ALPHA_9" val="100"/>
  <p:tag name="ANNOTATION_BORDER_COLOR_9" val="16777215"/>
  <p:tag name="ANNOTATION_FILL_COLOR_9" val="683492"/>
  <p:tag name="ANNOTATION_FILL_ALPHA_9" val="100"/>
  <p:tag name="ANNOTATION_BORDER_WIDTH_9" val="2"/>
  <p:tag name="ANNOTATION_SLIDE_WIDTH_9" val="960"/>
  <p:tag name="ANNOTATION_SLIDE_HEIGHT_9" val="720"/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5"/>
  <p:tag name="ARTICULATE_AUDIO_RECORDED" val="1"/>
  <p:tag name="ELAPSEDTIME" val="26.8"/>
  <p:tag name="ANNOTATION_TYPE_1" val="0"/>
  <p:tag name="ANNOTATION_START_1" val="2.2"/>
  <p:tag name="ANNOTATION_END_1" val="5.1"/>
  <p:tag name="ANNOTATION_TOP_1" val="145"/>
  <p:tag name="ANNOTATION_LEFT_1" val="105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5.1"/>
  <p:tag name="ANNOTATION_END_2" val="7.6"/>
  <p:tag name="ANNOTATION_TOP_2" val="146"/>
  <p:tag name="ANNOTATION_LEFT_2" val="435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7.6"/>
  <p:tag name="ANNOTATION_END_3" val="9.7"/>
  <p:tag name="ANNOTATION_TOP_3" val="147"/>
  <p:tag name="ANNOTATION_LEFT_3" val="550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9.7"/>
  <p:tag name="ANNOTATION_END_4" val="14.2"/>
  <p:tag name="ANNOTATION_TOP_4" val="187"/>
  <p:tag name="ANNOTATION_LEFT_4" val="141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4.2"/>
  <p:tag name="ANNOTATION_END_5" val="18.9"/>
  <p:tag name="ANNOTATION_TOP_5" val="186"/>
  <p:tag name="ANNOTATION_LEFT_5" val="431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18.9"/>
  <p:tag name="ANNOTATION_END_6" val="22.4"/>
  <p:tag name="ANNOTATION_TOP_6" val="145"/>
  <p:tag name="ANNOTATION_LEFT_6" val="647"/>
  <p:tag name="ANNOTATION_WIDTH_6" val="186"/>
  <p:tag name="ANNOTATION_HEIGHT_6" val="186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2.4"/>
  <p:tag name="ANNOTATION_END_7" val="25.8"/>
  <p:tag name="ANNOTATION_TOP_7" val="404"/>
  <p:tag name="ANNOTATION_LEFT_7" val="209"/>
  <p:tag name="ANNOTATION_WIDTH_7" val="186"/>
  <p:tag name="ANNOTATION_HEIGHT_7" val="186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0"/>
  <p:tag name="ANNOTATION_START_8" val="25.8"/>
  <p:tag name="ANNOTATION_TOP_8" val="227"/>
  <p:tag name="ANNOTATION_LEFT_8" val="258"/>
  <p:tag name="ANNOTATION_WIDTH_8" val="186"/>
  <p:tag name="ANNOTATION_HEIGHT_8" val="186"/>
  <p:tag name="ANNOTATION_ANIMATION_8" val="4"/>
  <p:tag name="ANNOTATION_ROTATION_8" val="0"/>
  <p:tag name="ANNOTATION_SUB_TYPE_8" val="3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3969653"/>
  <p:tag name="ANNOTATION_FILL_ALPHA_8" val="100"/>
  <p:tag name="ANNOTATION_BORDER_WIDTH_8" val="2"/>
  <p:tag name="ANNOTATION_SLIDE_WIDTH_8" val="960"/>
  <p:tag name="ANNOTATION_SLIDE_HEIGHT_8" val="720"/>
  <p:tag name="ANNOTATION_COUNT" val="8"/>
  <p:tag name="ARTICULATE_USED_LAYOUT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5" val="2"/>
  <p:tag name="ANNOTATION_START_5" val="10.7"/>
  <p:tag name="ANNOTATION_END_5" val="12.0"/>
  <p:tag name="ANNOTATION_TOP_5" val="-61"/>
  <p:tag name="ANNOTATION_LEFT_5" val="-61"/>
  <p:tag name="ANNOTATION_WIDTH_5" val="1082"/>
  <p:tag name="ANNOTATION_HEIGHT_5" val="843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0"/>
  <p:tag name="ANNOTATION_START_6" val="12.0"/>
  <p:tag name="ANNOTATION_TOP_6" val="246"/>
  <p:tag name="ANNOTATION_LEFT_6" val="257"/>
  <p:tag name="ANNOTATION_WIDTH_6" val="183"/>
  <p:tag name="ANNOTATION_HEIGHT_6" val="183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2"/>
  <p:tag name="ANNOTATION_SLIDE_WIDTH_6" val="960"/>
  <p:tag name="ANNOTATION_SLIDE_HEIGHT_6" val="720"/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5"/>
  <p:tag name="ARTICULATE_AUDIO_RECORDED" val="1"/>
  <p:tag name="ELAPSEDTIME" val="15.2"/>
  <p:tag name="ANNOTATION_TYPE_1" val="0"/>
  <p:tag name="ANNOTATION_START_1" val="6.8"/>
  <p:tag name="ANNOTATION_END_1" val="8.3"/>
  <p:tag name="ANNOTATION_TOP_1" val="186"/>
  <p:tag name="ANNOTATION_LEFT_1" val="523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8.3"/>
  <p:tag name="ANNOTATION_END_2" val="10.2"/>
  <p:tag name="ANNOTATION_TOP_2" val="181"/>
  <p:tag name="ANNOTATION_LEFT_2" val="142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0.2"/>
  <p:tag name="ANNOTATION_END_3" val="13.0"/>
  <p:tag name="ANNOTATION_TOP_3" val="219"/>
  <p:tag name="ANNOTATION_LEFT_3" val="149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3.0"/>
  <p:tag name="ANNOTATION_TOP_4" val="221"/>
  <p:tag name="ANNOTATION_LEFT_4" val="324"/>
  <p:tag name="ANNOTATION_WIDTH_4" val="186"/>
  <p:tag name="ANNOTATION_HEIGHT_4" val="186"/>
  <p:tag name="ANNOTATION_ANIMATION_4" val="4"/>
  <p:tag name="ANNOTATION_ROTATION_4" val="0"/>
  <p:tag name="ANNOTATION_SUB_TYPE_4" val="3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3969653"/>
  <p:tag name="ANNOTATION_FILL_ALPHA_4" val="100"/>
  <p:tag name="ANNOTATION_BORDER_WIDTH_4" val="2"/>
  <p:tag name="ANNOTATION_SLIDE_WIDTH_4" val="960"/>
  <p:tag name="ANNOTATION_SLIDE_HEIGHT_4" val="720"/>
  <p:tag name="ANNOTATION_COUNT" val="4"/>
  <p:tag name="ARTICULATE_USED_LAYOUT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6" val="0"/>
  <p:tag name="ANNOTATION_START_6" val="22.2"/>
  <p:tag name="ANNOTATION_TOP_6" val="357"/>
  <p:tag name="ANNOTATION_LEFT_6" val="170"/>
  <p:tag name="ANNOTATION_WIDTH_6" val="183"/>
  <p:tag name="ANNOTATION_HEIGHT_6" val="183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2"/>
  <p:tag name="ANNOTATION_SLIDE_WIDTH_6" val="960"/>
  <p:tag name="ANNOTATION_SLIDE_HEIGHT_6" val="720"/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6"/>
  <p:tag name="ARTICULATE_AUDIO_RECORDED" val="1"/>
  <p:tag name="ELAPSEDTIME" val="23.6"/>
  <p:tag name="ANNOTATION_TYPE_1" val="0"/>
  <p:tag name="ANNOTATION_START_1" val="8.1"/>
  <p:tag name="ANNOTATION_END_1" val="14.1"/>
  <p:tag name="ANNOTATION_TOP_1" val="321"/>
  <p:tag name="ANNOTATION_LEFT_1" val="175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14.1"/>
  <p:tag name="ANNOTATION_END_2" val="16.0"/>
  <p:tag name="ANNOTATION_TOP_2" val="313"/>
  <p:tag name="ANNOTATION_LEFT_2" val="336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6.0"/>
  <p:tag name="ANNOTATION_END_3" val="20.6"/>
  <p:tag name="ANNOTATION_TOP_3" val="320"/>
  <p:tag name="ANNOTATION_LEFT_3" val="619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20.6"/>
  <p:tag name="ANNOTATION_END_4" val="22.8"/>
  <p:tag name="ANNOTATION_TOP_4" val="415"/>
  <p:tag name="ANNOTATION_LEFT_4" val="175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22.8"/>
  <p:tag name="ANNOTATION_TOP_5" val="563"/>
  <p:tag name="ANNOTATION_LEFT_5" val="306"/>
  <p:tag name="ANNOTATION_WIDTH_5" val="186"/>
  <p:tag name="ANNOTATION_HEIGHT_5" val="186"/>
  <p:tag name="ANNOTATION_ANIMATION_5" val="4"/>
  <p:tag name="ANNOTATION_ROTATION_5" val="0"/>
  <p:tag name="ANNOTATION_SUB_TYPE_5" val="3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3969653"/>
  <p:tag name="ANNOTATION_FILL_ALPHA_5" val="100"/>
  <p:tag name="ANNOTATION_BORDER_WIDTH_5" val="2"/>
  <p:tag name="ANNOTATION_SLIDE_WIDTH_5" val="960"/>
  <p:tag name="ANNOTATION_SLIDE_HEIGHT_5" val="720"/>
  <p:tag name="ANNOTATION_COUNT" val="5"/>
  <p:tag name="ARTICULATE_USED_LAYOUT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7"/>
  <p:tag name="ARTICULATE_AUDIO_RECORDED" val="1"/>
  <p:tag name="ELAPSEDTIME" val="21.5"/>
  <p:tag name="ANNOTATION_TYPE_1" val="0"/>
  <p:tag name="ANNOTATION_START_1" val="3.2"/>
  <p:tag name="ANNOTATION_END_1" val="4.7"/>
  <p:tag name="ANNOTATION_TOP_1" val="128"/>
  <p:tag name="ANNOTATION_LEFT_1" val="524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4.7"/>
  <p:tag name="ANNOTATION_END_2" val="6.7"/>
  <p:tag name="ANNOTATION_TOP_2" val="121"/>
  <p:tag name="ANNOTATION_LEFT_2" val="155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6.7"/>
  <p:tag name="ANNOTATION_END_3" val="12.8"/>
  <p:tag name="ANNOTATION_TOP_3" val="161"/>
  <p:tag name="ANNOTATION_LEFT_3" val="166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2.8"/>
  <p:tag name="ANNOTATION_END_4" val="15.9"/>
  <p:tag name="ANNOTATION_TOP_4" val="372"/>
  <p:tag name="ANNOTATION_LEFT_4" val="604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5.9"/>
  <p:tag name="ANNOTATION_END_5" val="18.8"/>
  <p:tag name="ANNOTATION_TOP_5" val="410"/>
  <p:tag name="ANNOTATION_LEFT_5" val="229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18.8"/>
  <p:tag name="ANNOTATION_TOP_6" val="523"/>
  <p:tag name="ANNOTATION_LEFT_6" val="214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COUNT" val="6"/>
  <p:tag name="ARTICULATE_USED_LAYOUT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0"/>
  <p:tag name="ARTICULATE_AUDIO_RECORDED" val="1"/>
  <p:tag name="ELAPSEDTIME" val="35.8"/>
  <p:tag name="ANNOTATION_TYPE_1" val="0"/>
  <p:tag name="ANNOTATION_START_1" val="3.0"/>
  <p:tag name="ANNOTATION_END_1" val="7.7"/>
  <p:tag name="ANNOTATION_TOP_1" val="173"/>
  <p:tag name="ANNOTATION_LEFT_1" val="114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7.7"/>
  <p:tag name="ANNOTATION_END_2" val="13.6"/>
  <p:tag name="ANNOTATION_TOP_2" val="170"/>
  <p:tag name="ANNOTATION_LEFT_2" val="424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3.6"/>
  <p:tag name="ANNOTATION_END_3" val="15.4"/>
  <p:tag name="ANNOTATION_TOP_3" val="171"/>
  <p:tag name="ANNOTATION_LEFT_3" val="534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5.4"/>
  <p:tag name="ANNOTATION_END_4" val="20.1"/>
  <p:tag name="ANNOTATION_TOP_4" val="219"/>
  <p:tag name="ANNOTATION_LEFT_4" val="154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20.1"/>
  <p:tag name="ANNOTATION_END_5" val="27.0"/>
  <p:tag name="ANNOTATION_TOP_5" val="218"/>
  <p:tag name="ANNOTATION_LEFT_5" val="419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27.0"/>
  <p:tag name="ANNOTATION_END_6" val="31.0"/>
  <p:tag name="ANNOTATION_TOP_6" val="171"/>
  <p:tag name="ANNOTATION_LEFT_6" val="622"/>
  <p:tag name="ANNOTATION_WIDTH_6" val="186"/>
  <p:tag name="ANNOTATION_HEIGHT_6" val="186"/>
  <p:tag name="ANNOTATION_ANIMATION_6" val="4"/>
  <p:tag name="ANNOTATION_ROTATION_6" val="0"/>
  <p:tag name="ANNOTATION_SUB_TYPE_6" val="3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3969653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31.0"/>
  <p:tag name="ANNOTATION_END_7" val="34.3"/>
  <p:tag name="ANNOTATION_TOP_7" val="527"/>
  <p:tag name="ANNOTATION_LEFT_7" val="245"/>
  <p:tag name="ANNOTATION_WIDTH_7" val="186"/>
  <p:tag name="ANNOTATION_HEIGHT_7" val="186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0"/>
  <p:tag name="ANNOTATION_START_8" val="34.3"/>
  <p:tag name="ANNOTATION_TOP_8" val="264"/>
  <p:tag name="ANNOTATION_LEFT_8" val="279"/>
  <p:tag name="ANNOTATION_WIDTH_8" val="186"/>
  <p:tag name="ANNOTATION_HEIGHT_8" val="186"/>
  <p:tag name="ANNOTATION_ANIMATION_8" val="4"/>
  <p:tag name="ANNOTATION_ROTATION_8" val="0"/>
  <p:tag name="ANNOTATION_SUB_TYPE_8" val="3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3969653"/>
  <p:tag name="ANNOTATION_FILL_ALPHA_8" val="100"/>
  <p:tag name="ANNOTATION_BORDER_WIDTH_8" val="2"/>
  <p:tag name="ANNOTATION_SLIDE_WIDTH_8" val="960"/>
  <p:tag name="ANNOTATION_SLIDE_HEIGHT_8" val="720"/>
  <p:tag name="ANNOTATION_COUNT" val="8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3"/>
  <p:tag name="ARTICULATE_AUDIO_RECORDED" val="1"/>
  <p:tag name="ELAPSEDTIME" val="4.5"/>
  <p:tag name="ANNOTATION_TYPE_1" val="0"/>
  <p:tag name="ANNOTATION_START_1" val="2.3"/>
  <p:tag name="ANNOTATION_TOP_1" val="47"/>
  <p:tag name="ANNOTATION_LEFT_1" val="832"/>
  <p:tag name="ANNOTATION_WIDTH_1" val="186"/>
  <p:tag name="ANNOTATION_HEIGHT_1" val="186"/>
  <p:tag name="ANNOTATION_ANIMATION_1" val="4"/>
  <p:tag name="ANNOTATION_ROTATION_1" val="0"/>
  <p:tag name="ANNOTATION_SUB_TYPE_1" val="3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3969653"/>
  <p:tag name="ANNOTATION_FILL_ALPHA_1" val="100"/>
  <p:tag name="ANNOTATION_BORDER_WIDTH_1" val="2"/>
  <p:tag name="ANNOTATION_SLIDE_WIDTH_1" val="960"/>
  <p:tag name="ANNOTATION_SLIDE_HEIGHT_1" val="720"/>
  <p:tag name="ANNOTATION_COUNT" val="1"/>
  <p:tag name="ARTICULATE_USED_LAYOUT" val="1"/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2" val="2"/>
  <p:tag name="ANNOTATION_START_2" val="1.0"/>
  <p:tag name="ANNOTATION_TOP_2" val="185"/>
  <p:tag name="ANNOTATION_LEFT_2" val="345"/>
  <p:tag name="ANNOTATION_WIDTH_2" val="315"/>
  <p:tag name="ANNOTATION_HEIGHT_2" val="51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74"/>
  <p:tag name="ARTICULATE_AUDIO_RECORDED" val="1"/>
  <p:tag name="ELAPSEDTIME" val="5"/>
  <p:tag name="ANNOTATION_TYPE_1" val="1"/>
  <p:tag name="ANNOTATION_START_1" val="1.8"/>
  <p:tag name="ANNOTATION_TOP_1" val="119"/>
  <p:tag name="ANNOTATION_LEFT_1" val="350"/>
  <p:tag name="ANNOTATION_WIDTH_1" val="97"/>
  <p:tag name="ANNOTATION_HEIGHT_1" val="35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COUNT" val="1"/>
  <p:tag name="ARTICULATE_USED_LAYOU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3" val="2"/>
  <p:tag name="ANNOTATION_START_3" val="6.2"/>
  <p:tag name="ANNOTATION_TOP_3" val="229"/>
  <p:tag name="ANNOTATION_LEFT_3" val="23"/>
  <p:tag name="ANNOTATION_WIDTH_3" val="112"/>
  <p:tag name="ANNOTATION_HEIGHT_3" val="24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2"/>
  <p:tag name="ARTICULATE_AUDIO_RECORDED" val="1"/>
  <p:tag name="ELAPSEDTIME" val="10.7"/>
  <p:tag name="ANNOTATION_TYPE_1" val="1"/>
  <p:tag name="ANNOTATION_START_1" val="3.8"/>
  <p:tag name="ANNOTATION_END_1" val="8.8"/>
  <p:tag name="ANNOTATION_TOP_1" val="204"/>
  <p:tag name="ANNOTATION_LEFT_1" val="16"/>
  <p:tag name="ANNOTATION_WIDTH_1" val="134"/>
  <p:tag name="ANNOTATION_HEIGHT_1" val="35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8.8"/>
  <p:tag name="ANNOTATION_TOP_2" val="254"/>
  <p:tag name="ANNOTATION_LEFT_2" val="140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COUNT" val="2"/>
  <p:tag name="ARTICULATE_USED_LAYOU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4" val="2"/>
  <p:tag name="ANNOTATION_START_4" val="14.3"/>
  <p:tag name="ANNOTATION_TOP_4" val="-61"/>
  <p:tag name="ANNOTATION_LEFT_4" val="-61"/>
  <p:tag name="ANNOTATION_WIDTH_4" val="1082"/>
  <p:tag name="ANNOTATION_HEIGHT_4" val="843"/>
  <p:tag name="ANNOTATION_ANIMATION_4" val="4"/>
  <p:tag name="ANNOTATION_ROTATION_4" val="0"/>
  <p:tag name="ANNOTATION_SUB_TYPE_4" val="11"/>
  <p:tag name="ANNOTATION_LOOP_COUNT_4" val="1"/>
  <p:tag name="ANNOTATION_BOX_RADIUS_4" val="0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RTICULATE_NAV_LEVEL" val="1"/>
  <p:tag name="ARTICULATE_SLIDE_PRESENTER_GUID" val="1e580d65-9fbf-404e-b2dc-f2958e005f1f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3"/>
  <p:tag name="ARTICULATE_AUDIO_RECORDED" val="1"/>
  <p:tag name="ELAPSEDTIME" val="9.1"/>
  <p:tag name="ANNOTATION_TYPE_1" val="0"/>
  <p:tag name="ANNOTATION_START_1" val="3.1"/>
  <p:tag name="ANNOTATION_END_1" val="5.8"/>
  <p:tag name="ANNOTATION_TOP_1" val="198"/>
  <p:tag name="ANNOTATION_LEFT_1" val="446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5.8"/>
  <p:tag name="ANNOTATION_END_2" val="7.8"/>
  <p:tag name="ANNOTATION_TOP_2" val="202"/>
  <p:tag name="ANNOTATION_LEFT_2" val="178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7.8"/>
  <p:tag name="ANNOTATION_TOP_3" val="124"/>
  <p:tag name="ANNOTATION_LEFT_3" val="144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COUNT" val="3"/>
  <p:tag name="ARTICULATE_USED_LAYOUT" val="2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3051</TotalTime>
  <Words>541</Words>
  <Application>Microsoft Office PowerPoint</Application>
  <PresentationFormat>如螢幕大小 (4:3)</PresentationFormat>
  <Paragraphs>136</Paragraphs>
  <Slides>11</Slides>
  <Notes>11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      AGP SYSTEM     – Master data   -Data management       by sales</vt:lpstr>
      <vt:lpstr>Essential data introduction</vt:lpstr>
      <vt:lpstr>Size group </vt:lpstr>
      <vt:lpstr>Search/add size group </vt:lpstr>
      <vt:lpstr>Add  size group </vt:lpstr>
      <vt:lpstr>Add  size </vt:lpstr>
      <vt:lpstr>Add  size </vt:lpstr>
      <vt:lpstr>Search /maintain size group </vt:lpstr>
      <vt:lpstr>Maintain  size group </vt:lpstr>
      <vt:lpstr>edit size</vt:lpstr>
      <vt:lpstr>Edit size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AGP系統操作畫面</dc:title>
  <dc:creator>PC</dc:creator>
  <cp:lastModifiedBy>fenc21227</cp:lastModifiedBy>
  <cp:revision>232</cp:revision>
  <dcterms:created xsi:type="dcterms:W3CDTF">2015-10-26T00:44:04Z</dcterms:created>
  <dcterms:modified xsi:type="dcterms:W3CDTF">2016-03-29T02:27:51Z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00 基础数据--1 尺寸组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A3CC7E78-EB76-4DE6-9599-AB65B55D1BA8</vt:lpwstr>
  </property>
  <property fmtid="{D5CDD505-2E9C-101B-9397-08002B2CF9AE}" pid="6" name="ArticulateProjectFull">
    <vt:lpwstr>C:\Users\fenc21227\Desktop\Base data 1-4\Base data 1-4\00 基礎數據--1 size group.ppta</vt:lpwstr>
  </property>
</Properties>
</file>