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notesSlides/notesSlide13.xml" ContentType="application/vnd.openxmlformats-officedocument.presentationml.notesSlide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tags/tag25.xml" ContentType="application/vnd.openxmlformats-officedocument.presentationml.tags+xml"/>
  <Override PartName="/ppt/notesSlides/notesSlide16.xml" ContentType="application/vnd.openxmlformats-officedocument.presentationml.notesSlide+xml"/>
  <Override PartName="/ppt/tags/tag26.xml" ContentType="application/vnd.openxmlformats-officedocument.presentationml.tags+xml"/>
  <Override PartName="/ppt/notesSlides/notesSlide17.xml" ContentType="application/vnd.openxmlformats-officedocument.presentationml.notesSlide+xml"/>
  <Override PartName="/ppt/tags/tag27.xml" ContentType="application/vnd.openxmlformats-officedocument.presentationml.tags+xml"/>
  <Override PartName="/ppt/notesSlides/notesSlide18.xml" ContentType="application/vnd.openxmlformats-officedocument.presentationml.notesSlide+xml"/>
  <Override PartName="/ppt/tags/tag28.xml" ContentType="application/vnd.openxmlformats-officedocument.presentationml.tags+xml"/>
  <Override PartName="/ppt/notesSlides/notesSlide19.xml" ContentType="application/vnd.openxmlformats-officedocument.presentationml.notesSlide+xml"/>
  <Override PartName="/ppt/tags/tag29.xml" ContentType="application/vnd.openxmlformats-officedocument.presentationml.tags+xml"/>
  <Override PartName="/ppt/notesSlides/notesSlide20.xml" ContentType="application/vnd.openxmlformats-officedocument.presentationml.notesSlide+xml"/>
  <Override PartName="/ppt/tags/tag30.xml" ContentType="application/vnd.openxmlformats-officedocument.presentationml.tags+xml"/>
  <Override PartName="/ppt/notesSlides/notesSlide21.xml" ContentType="application/vnd.openxmlformats-officedocument.presentationml.notesSlide+xml"/>
  <Override PartName="/ppt/tags/tag31.xml" ContentType="application/vnd.openxmlformats-officedocument.presentationml.tags+xml"/>
  <Override PartName="/ppt/notesSlides/notesSlide22.xml" ContentType="application/vnd.openxmlformats-officedocument.presentationml.notesSlide+xml"/>
  <Override PartName="/ppt/tags/tag32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72" r:id="rId3"/>
    <p:sldId id="314" r:id="rId4"/>
    <p:sldId id="287" r:id="rId5"/>
    <p:sldId id="324" r:id="rId6"/>
    <p:sldId id="288" r:id="rId7"/>
    <p:sldId id="325" r:id="rId8"/>
    <p:sldId id="326" r:id="rId9"/>
    <p:sldId id="327" r:id="rId10"/>
    <p:sldId id="315" r:id="rId11"/>
    <p:sldId id="316" r:id="rId12"/>
    <p:sldId id="328" r:id="rId13"/>
    <p:sldId id="317" r:id="rId14"/>
    <p:sldId id="318" r:id="rId15"/>
    <p:sldId id="310" r:id="rId16"/>
    <p:sldId id="319" r:id="rId17"/>
    <p:sldId id="320" r:id="rId18"/>
    <p:sldId id="311" r:id="rId19"/>
    <p:sldId id="313" r:id="rId20"/>
    <p:sldId id="329" r:id="rId21"/>
    <p:sldId id="330" r:id="rId22"/>
    <p:sldId id="331" r:id="rId23"/>
    <p:sldId id="332" r:id="rId24"/>
    <p:sldId id="333" r:id="rId25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493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07CD8-8852-4797-AF61-2DDA4400560E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DD46F-D74E-4154-A4B5-5CD62827A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60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zh-TW" altLang="zh-TW" kern="0">
                <a:solidFill>
                  <a:srgbClr val="000000"/>
                </a:solidFill>
                <a:cs typeface="新細明體"/>
              </a:rPr>
              <a:t>以下介紹訂單處理中訂單開立及修改頁面</a:t>
            </a:r>
            <a:r>
              <a:rPr lang="zh-TW" altLang="zh-TW" kern="0" smtClean="0">
                <a:solidFill>
                  <a:srgbClr val="000000"/>
                </a:solidFill>
                <a:cs typeface="新細明體"/>
              </a:rPr>
              <a:t>操作</a:t>
            </a:r>
            <a:endParaRPr lang="zh-TW" altLang="zh-TW" kern="100">
              <a:cs typeface="Times New Roman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9767B-0802-4FD6-AC04-04EF487EDC98}" type="slidenum">
              <a:rPr lang="zh-TW" altLang="en-US" smtClean="0">
                <a:solidFill>
                  <a:prstClr val="black"/>
                </a:solidFill>
              </a:rPr>
              <a:pPr/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83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D46F-D74E-4154-A4B5-5CD62827A93A}" type="slidenum">
              <a:rPr lang="zh-TW" altLang="en-US" smtClean="0">
                <a:solidFill>
                  <a:prstClr val="black"/>
                </a:solidFill>
              </a:rPr>
              <a:pPr/>
              <a:t>10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89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en-US" dirty="0" smtClean="0"/>
              <a:t>購料單報表：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D46F-D74E-4154-A4B5-5CD62827A93A}" type="slidenum">
              <a:rPr lang="zh-TW" altLang="en-US" smtClean="0">
                <a:solidFill>
                  <a:prstClr val="black"/>
                </a:solidFill>
              </a:rPr>
              <a:pPr/>
              <a:t>11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89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D46F-D74E-4154-A4B5-5CD62827A93A}" type="slidenum">
              <a:rPr lang="zh-TW" altLang="en-US" smtClean="0">
                <a:solidFill>
                  <a:prstClr val="black"/>
                </a:solidFill>
              </a:rPr>
              <a:pPr/>
              <a:t>12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89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D46F-D74E-4154-A4B5-5CD62827A93A}" type="slidenum">
              <a:rPr lang="zh-TW" altLang="en-US" smtClean="0">
                <a:solidFill>
                  <a:prstClr val="black"/>
                </a:solidFill>
              </a:rPr>
              <a:pPr/>
              <a:t>13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89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D46F-D74E-4154-A4B5-5CD62827A93A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789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D46F-D74E-4154-A4B5-5CD62827A93A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4957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D46F-D74E-4154-A4B5-5CD62827A93A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5022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D46F-D74E-4154-A4B5-5CD62827A93A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789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D46F-D74E-4154-A4B5-5CD62827A93A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789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D46F-D74E-4154-A4B5-5CD62827A93A}" type="slidenum">
              <a:rPr lang="zh-TW" altLang="en-US" smtClean="0">
                <a:solidFill>
                  <a:prstClr val="black"/>
                </a:solidFill>
              </a:rPr>
              <a:pPr/>
              <a:t>19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89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D46F-D74E-4154-A4B5-5CD62827A93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8096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D46F-D74E-4154-A4B5-5CD62827A93A}" type="slidenum">
              <a:rPr lang="zh-TW" altLang="en-US" smtClean="0">
                <a:solidFill>
                  <a:prstClr val="black"/>
                </a:solidFill>
              </a:rPr>
              <a:pPr/>
              <a:t>20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89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D46F-D74E-4154-A4B5-5CD62827A93A}" type="slidenum">
              <a:rPr lang="zh-TW" altLang="en-US" smtClean="0">
                <a:solidFill>
                  <a:prstClr val="black"/>
                </a:solidFill>
              </a:rPr>
              <a:pPr/>
              <a:t>21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89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D46F-D74E-4154-A4B5-5CD62827A93A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534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D46F-D74E-4154-A4B5-5CD62827A93A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3402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D46F-D74E-4154-A4B5-5CD62827A93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9069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en-US" dirty="0" smtClean="0"/>
              <a:t>購料單取號原則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D46F-D74E-4154-A4B5-5CD62827A93A}" type="slidenum">
              <a:rPr lang="zh-TW" altLang="en-US" smtClean="0">
                <a:solidFill>
                  <a:prstClr val="black"/>
                </a:solidFill>
              </a:rPr>
              <a:pPr/>
              <a:t>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06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D46F-D74E-4154-A4B5-5CD62827A93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1294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D46F-D74E-4154-A4B5-5CD62827A93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2059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D46F-D74E-4154-A4B5-5CD62827A93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941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D46F-D74E-4154-A4B5-5CD62827A93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6776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D46F-D74E-4154-A4B5-5CD62827A93A}" type="slidenum">
              <a:rPr lang="zh-TW" altLang="en-US" smtClean="0">
                <a:solidFill>
                  <a:prstClr val="black"/>
                </a:solidFill>
              </a:rPr>
              <a:pPr/>
              <a:t>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8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 bwMode="auto">
          <a:xfrm>
            <a:off x="0" y="0"/>
            <a:ext cx="9144000" cy="4797425"/>
          </a:xfrm>
          <a:prstGeom prst="rect">
            <a:avLst/>
          </a:prstGeom>
          <a:solidFill>
            <a:srgbClr val="4F81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4000" y="2134800"/>
            <a:ext cx="4932000" cy="24120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4000" y="4989600"/>
            <a:ext cx="4896000" cy="9612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137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67544" y="6675437"/>
            <a:ext cx="2133600" cy="365125"/>
          </a:xfrm>
        </p:spPr>
        <p:txBody>
          <a:bodyPr/>
          <a:lstStyle/>
          <a:p>
            <a:fld id="{81DB10C3-8826-4F70-A79D-8E956717907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5084763"/>
            <a:ext cx="1152525" cy="1466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462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78E6-03C4-49B8-BF28-53C0CA27E52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59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2846-47A9-492B-8C74-DAD04FDC6C6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66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 bwMode="auto">
          <a:xfrm>
            <a:off x="0" y="0"/>
            <a:ext cx="9144000" cy="4797425"/>
          </a:xfrm>
          <a:prstGeom prst="rect">
            <a:avLst/>
          </a:prstGeom>
          <a:solidFill>
            <a:srgbClr val="4F81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4000" y="2134800"/>
            <a:ext cx="4932000" cy="24120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4000" y="4989600"/>
            <a:ext cx="4896000" cy="9612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137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67544" y="6675437"/>
            <a:ext cx="2133600" cy="365125"/>
          </a:xfrm>
        </p:spPr>
        <p:txBody>
          <a:bodyPr/>
          <a:lstStyle/>
          <a:p>
            <a:fld id="{81DB10C3-8826-4F70-A79D-8E956717907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fenc21227\AppData\Roaming\Skype\sharonccccc\media_messaging\media_cache_v2\^741DE6F836C770CE707AD603217BC725A9DF8745C099E132C9^pimgpsh_fullsize_dist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6364323"/>
            <a:ext cx="29146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63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8400" y="97192"/>
            <a:ext cx="8470800" cy="5234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8400" y="909296"/>
            <a:ext cx="8470800" cy="5184000"/>
          </a:xfrm>
        </p:spPr>
        <p:txBody>
          <a:bodyPr/>
          <a:lstStyle>
            <a:lvl1pPr>
              <a:buFont typeface="+mj-lt"/>
              <a:buAutoNum type="arabicPeriod"/>
              <a:defRPr sz="2800"/>
            </a:lvl1pPr>
            <a:lvl2pPr>
              <a:buFont typeface="+mj-lt"/>
              <a:buAutoNum type="alphaUcPeriod"/>
              <a:defRPr sz="2400"/>
            </a:lvl2pPr>
            <a:lvl3pPr>
              <a:buFont typeface="+mj-lt"/>
              <a:buAutoNum type="alphaLcPeriod"/>
              <a:defRPr/>
            </a:lvl3pPr>
            <a:lvl4pPr>
              <a:buFont typeface="Arial" pitchFamily="34" charset="0"/>
              <a:buChar char="•"/>
              <a:defRPr/>
            </a:lvl4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9D67-9D9D-495F-951C-34769C3EB1C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659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 bwMode="auto">
          <a:xfrm>
            <a:off x="0" y="-27384"/>
            <a:ext cx="9144000" cy="4797425"/>
          </a:xfrm>
          <a:prstGeom prst="rect">
            <a:avLst/>
          </a:prstGeom>
          <a:solidFill>
            <a:srgbClr val="4F81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6064" y="3356992"/>
            <a:ext cx="7772400" cy="1362075"/>
          </a:xfrm>
        </p:spPr>
        <p:txBody>
          <a:bodyPr anchor="b">
            <a:normAutofit/>
          </a:bodyPr>
          <a:lstStyle>
            <a:lvl1pPr algn="r">
              <a:defRPr sz="44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76064" y="184482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C4E6-87E7-4DE8-9CDA-18ECA6A6973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31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E78B-FF80-43F4-B7EF-B0CC52AE5E6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24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90A1-23CC-4587-B5BC-F69BD201708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75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0CAF-E121-4323-9456-6855634E6D2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32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32F5-E1A5-4FB1-A21A-340B4D003E6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60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A993-F83F-4762-91EB-8B80CADD471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9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 sz="2800"/>
            </a:lvl1pPr>
            <a:lvl2pPr>
              <a:buFont typeface="+mj-lt"/>
              <a:buAutoNum type="alphaUcPeriod"/>
              <a:defRPr sz="2400"/>
            </a:lvl2pPr>
            <a:lvl3pPr>
              <a:buFont typeface="+mj-lt"/>
              <a:buAutoNum type="alphaLcPeriod"/>
              <a:defRPr/>
            </a:lvl3pPr>
            <a:lvl4pPr>
              <a:buFont typeface="Arial" pitchFamily="34" charset="0"/>
              <a:buChar char="•"/>
              <a:defRPr/>
            </a:lvl4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9D67-9D9D-495F-951C-34769C3EB1C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769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2421-320C-4E24-98BE-1C7A9DAB4E5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48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78E6-03C4-49B8-BF28-53C0CA27E52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41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2846-47A9-492B-8C74-DAD04FDC6C6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0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 bwMode="auto">
          <a:xfrm>
            <a:off x="0" y="-27384"/>
            <a:ext cx="9144000" cy="4797425"/>
          </a:xfrm>
          <a:prstGeom prst="rect">
            <a:avLst/>
          </a:prstGeom>
          <a:solidFill>
            <a:srgbClr val="4F81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6064" y="3356992"/>
            <a:ext cx="7772400" cy="1362075"/>
          </a:xfrm>
        </p:spPr>
        <p:txBody>
          <a:bodyPr anchor="b">
            <a:normAutofit/>
          </a:bodyPr>
          <a:lstStyle>
            <a:lvl1pPr algn="r">
              <a:defRPr sz="44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76064" y="184482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C4E6-87E7-4DE8-9CDA-18ECA6A6973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E78B-FF80-43F4-B7EF-B0CC52AE5E6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7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90A1-23CC-4587-B5BC-F69BD201708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1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0CAF-E121-4323-9456-6855634E6D2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5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32F5-E1A5-4FB1-A21A-340B4D003E6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29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A993-F83F-4762-91EB-8B80CADD471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7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2421-320C-4E24-98BE-1C7A9DAB4E5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0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solidFill>
            <a:srgbClr val="4F81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38400" y="169200"/>
            <a:ext cx="8470800" cy="451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38400" y="1198800"/>
            <a:ext cx="8470800" cy="518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2996F-AE83-44AA-8E48-F96E791A543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45847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ea"/>
        <a:buAutoNum type="ea1ChtPeriod"/>
        <a:defRPr sz="3200" b="1" kern="1200">
          <a:solidFill>
            <a:srgbClr val="01377F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lphaU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ct val="20000"/>
        </a:spcBef>
        <a:buFont typeface="+mj-lt"/>
        <a:buAutoNum type="alpha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solidFill>
            <a:srgbClr val="4F81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38400" y="169200"/>
            <a:ext cx="8470800" cy="81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38400" y="1198800"/>
            <a:ext cx="8470800" cy="518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2996F-AE83-44AA-8E48-F96E791A543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87528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ea"/>
        <a:buAutoNum type="ea1ChtPeriod"/>
        <a:defRPr sz="3200" b="1" kern="1200">
          <a:solidFill>
            <a:srgbClr val="01377F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lphaU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ct val="20000"/>
        </a:spcBef>
        <a:buFont typeface="+mj-lt"/>
        <a:buAutoNum type="alpha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5328592" cy="3528392"/>
          </a:xfrm>
        </p:spPr>
        <p:txBody>
          <a:bodyPr>
            <a:normAutofit/>
          </a:bodyPr>
          <a:lstStyle/>
          <a:p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AGP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系統介紹</a:t>
            </a:r>
            <a:r>
              <a:rPr lang="en-US" altLang="zh-TW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4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zh-CN" sz="4300" dirty="0" smtClean="0"/>
              <a:t>訂單</a:t>
            </a:r>
            <a:r>
              <a:rPr lang="zh-TW" altLang="zh-CN" sz="4300" dirty="0"/>
              <a:t>管理</a:t>
            </a:r>
            <a:r>
              <a:rPr lang="en-US" altLang="zh-TW" sz="4300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300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300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     </a:t>
            </a:r>
            <a:r>
              <a:rPr lang="en-US" altLang="zh-TW" sz="4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zh-CN" sz="4300" dirty="0" smtClean="0"/>
              <a:t>購</a:t>
            </a:r>
            <a:r>
              <a:rPr lang="zh-TW" altLang="zh-CN" sz="4300" dirty="0"/>
              <a:t>料單</a:t>
            </a:r>
            <a:r>
              <a:rPr lang="zh-TW" altLang="zh-CN" sz="4300" dirty="0" smtClean="0"/>
              <a:t>管理</a:t>
            </a:r>
            <a:r>
              <a:rPr lang="en-US" altLang="zh-TW" sz="4300" dirty="0">
                <a:solidFill>
                  <a:srgbClr val="FF00FF"/>
                </a:solidFill>
              </a:rPr>
              <a:t/>
            </a:r>
            <a:br>
              <a:rPr lang="en-US" altLang="zh-TW" sz="4300" dirty="0">
                <a:solidFill>
                  <a:srgbClr val="FF00FF"/>
                </a:solidFill>
              </a:rPr>
            </a:br>
            <a:r>
              <a:rPr lang="en-US" altLang="zh-TW" sz="4300" dirty="0" smtClean="0">
                <a:solidFill>
                  <a:srgbClr val="FF00FF"/>
                </a:solidFill>
              </a:rPr>
              <a:t>		</a:t>
            </a:r>
            <a:r>
              <a:rPr lang="en-US" altLang="zh-TW" sz="4300" dirty="0" smtClean="0"/>
              <a:t>  - </a:t>
            </a:r>
            <a:r>
              <a:rPr lang="zh-TW" altLang="en-US" sz="4300" dirty="0" smtClean="0"/>
              <a:t>增項增量</a:t>
            </a:r>
            <a:endParaRPr lang="zh-TW" altLang="en-US" sz="4300" dirty="0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5845534" y="2924944"/>
            <a:ext cx="3280863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+mj-ea"/>
              <a:buNone/>
              <a:defRPr sz="2800" b="1" kern="1200">
                <a:solidFill>
                  <a:srgbClr val="0137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+mj-lt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+mj-lt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+mj-lt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Tx/>
              <a:buChar char="-"/>
            </a:pP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</a:rPr>
              <a:t>購料單</a:t>
            </a:r>
            <a:endParaRPr lang="en-US" altLang="zh-TW" sz="1800" dirty="0">
              <a:solidFill>
                <a:schemeClr val="bg1"/>
              </a:solidFill>
              <a:latin typeface="微軟正黑體" panose="020B0604030504040204" pitchFamily="34" charset="-120"/>
            </a:endParaRPr>
          </a:p>
          <a:p>
            <a:pPr marL="571500" indent="-571500">
              <a:buFontTx/>
              <a:buChar char="-"/>
            </a:pPr>
            <a:r>
              <a:rPr lang="zh-TW" altLang="en-US" sz="1800" dirty="0" smtClean="0">
                <a:latin typeface="微軟正黑體" panose="020B0604030504040204" pitchFamily="34" charset="-120"/>
              </a:rPr>
              <a:t>購</a:t>
            </a:r>
            <a:r>
              <a:rPr lang="zh-TW" altLang="en-US" sz="1800" dirty="0">
                <a:latin typeface="微軟正黑體" panose="020B0604030504040204" pitchFamily="34" charset="-120"/>
              </a:rPr>
              <a:t>料</a:t>
            </a:r>
            <a:r>
              <a:rPr lang="zh-TW" altLang="en-US" sz="1800" dirty="0" smtClean="0">
                <a:latin typeface="微軟正黑體" panose="020B0604030504040204" pitchFamily="34" charset="-120"/>
              </a:rPr>
              <a:t>單</a:t>
            </a:r>
            <a:r>
              <a:rPr lang="zh-CN" altLang="en-US" sz="1800" dirty="0">
                <a:latin typeface="微軟正黑體" panose="020B0604030504040204" pitchFamily="34" charset="-120"/>
              </a:rPr>
              <a:t>查詢</a:t>
            </a:r>
            <a:endParaRPr lang="en-US" altLang="zh-TW" sz="1800" dirty="0">
              <a:latin typeface="微軟正黑體" panose="020B0604030504040204" pitchFamily="34" charset="-120"/>
            </a:endParaRPr>
          </a:p>
          <a:p>
            <a:pPr marL="571500" indent="-571500">
              <a:buFontTx/>
              <a:buChar char="-"/>
            </a:pPr>
            <a:r>
              <a:rPr lang="zh-TW" altLang="en-US" sz="1800" dirty="0">
                <a:latin typeface="微軟正黑體" panose="020B0604030504040204" pitchFamily="34" charset="-120"/>
              </a:rPr>
              <a:t>購料單轉產</a:t>
            </a:r>
            <a:r>
              <a:rPr lang="zh-TW" altLang="en-US" sz="1800" dirty="0" smtClean="0">
                <a:latin typeface="微軟正黑體" panose="020B0604030504040204" pitchFamily="34" charset="-120"/>
              </a:rPr>
              <a:t>銷</a:t>
            </a:r>
            <a:endParaRPr lang="en-US" altLang="zh-TW" sz="1800" dirty="0" smtClean="0">
              <a:latin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588224" y="5445224"/>
            <a:ext cx="24482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prstClr val="black"/>
                </a:solidFill>
                <a:latin typeface="微軟正黑體"/>
              </a:rPr>
              <a:t>遠資 </a:t>
            </a:r>
            <a:r>
              <a:rPr lang="en-US" altLang="zh-TW" dirty="0" smtClean="0">
                <a:solidFill>
                  <a:prstClr val="black"/>
                </a:solidFill>
                <a:latin typeface="微軟正黑體"/>
              </a:rPr>
              <a:t>– </a:t>
            </a:r>
            <a:r>
              <a:rPr lang="zh-TW" altLang="en-US" dirty="0" smtClean="0">
                <a:solidFill>
                  <a:prstClr val="black"/>
                </a:solidFill>
                <a:latin typeface="微軟正黑體"/>
              </a:rPr>
              <a:t>陳芳瑜 </a:t>
            </a:r>
            <a:r>
              <a:rPr lang="en-US" altLang="zh-TW" dirty="0" smtClean="0">
                <a:solidFill>
                  <a:prstClr val="black"/>
                </a:solidFill>
                <a:latin typeface="微軟正黑體"/>
              </a:rPr>
              <a:t>Sharon</a:t>
            </a:r>
            <a:r>
              <a:rPr lang="en-US" altLang="zh-TW" dirty="0" smtClean="0">
                <a:solidFill>
                  <a:srgbClr val="FF00FF"/>
                </a:solidFill>
                <a:latin typeface="微軟正黑體"/>
              </a:rPr>
              <a:t/>
            </a:r>
            <a:br>
              <a:rPr lang="en-US" altLang="zh-TW" dirty="0" smtClean="0">
                <a:solidFill>
                  <a:srgbClr val="FF00FF"/>
                </a:solidFill>
                <a:latin typeface="微軟正黑體"/>
              </a:rPr>
            </a:br>
            <a:r>
              <a:rPr lang="en-US" altLang="zh-TW" sz="1000" dirty="0" smtClean="0">
                <a:solidFill>
                  <a:srgbClr val="FF00FF"/>
                </a:solidFill>
                <a:latin typeface="微軟正黑體"/>
              </a:rPr>
              <a:t/>
            </a:r>
            <a:br>
              <a:rPr lang="en-US" altLang="zh-TW" sz="1000" dirty="0" smtClean="0">
                <a:solidFill>
                  <a:srgbClr val="FF00FF"/>
                </a:solidFill>
                <a:latin typeface="微軟正黑體"/>
              </a:rPr>
            </a:br>
            <a:r>
              <a:rPr lang="en-US" altLang="zh-TW" dirty="0" smtClean="0">
                <a:solidFill>
                  <a:prstClr val="black"/>
                </a:solidFill>
                <a:latin typeface="微軟正黑體"/>
              </a:rPr>
              <a:t>                 2015-11-05</a:t>
            </a:r>
            <a:endParaRPr lang="zh-TW" altLang="en-US" dirty="0">
              <a:solidFill>
                <a:prstClr val="black"/>
              </a:solidFill>
              <a:latin typeface="微軟正黑體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89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購料單單筆維護 </a:t>
            </a:r>
            <a:r>
              <a:rPr lang="en-US" altLang="zh-TW" dirty="0"/>
              <a:t>– </a:t>
            </a:r>
            <a:r>
              <a:rPr lang="zh-TW" altLang="en-US" dirty="0"/>
              <a:t>嘜頭信息</a:t>
            </a:r>
            <a:endParaRPr lang="zh-CN" altLang="zh-CN" dirty="0"/>
          </a:p>
        </p:txBody>
      </p:sp>
      <p:pic>
        <p:nvPicPr>
          <p:cNvPr id="5122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314287" y="692696"/>
            <a:ext cx="284380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基礎數據 </a:t>
            </a:r>
            <a:r>
              <a:rPr lang="en-US" altLang="zh-TW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– 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嘜頭信息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嘜頭信息內容皆由片語基礎數劇中自動帶出。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主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嘜信息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主嘜標題：選擇主嘜標題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主嘜內容、圖形內文字、圖形：系統已鎖定固定格式，內容不需維護。</a:t>
            </a:r>
            <a:endParaRPr lang="zh-CN" altLang="zh-CN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en-US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 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側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嘜信息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側嘜標題：選擇側嘜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標題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endParaRPr lang="en-US" altLang="zh-TW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側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嘜內容：系統蘇州鎖定固定格式，內容不需維護。其餘可維護側嘜內容。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en-US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 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購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料單片語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購料單片語標題：選擇購料單片語標題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endParaRPr lang="en-US" altLang="zh-TW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購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料單片語內容：維護購料單片語內容。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en-US" altLang="zh-CN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或可由購料單頁面批量維護嘜頭信息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en-US" altLang="zh-CN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en-US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作法同批量維護稅碼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51" y="5796111"/>
            <a:ext cx="1238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6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購料單單筆</a:t>
            </a:r>
            <a:r>
              <a:rPr lang="zh-TW" altLang="en-US" dirty="0" smtClean="0"/>
              <a:t>維護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嘜頭信息</a:t>
            </a:r>
            <a:endParaRPr lang="zh-CN" altLang="zh-CN" dirty="0"/>
          </a:p>
        </p:txBody>
      </p:sp>
      <p:sp>
        <p:nvSpPr>
          <p:cNvPr id="7" name="矩形 6"/>
          <p:cNvSpPr/>
          <p:nvPr/>
        </p:nvSpPr>
        <p:spPr>
          <a:xfrm>
            <a:off x="6314287" y="692696"/>
            <a:ext cx="284380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完成嘜頭信息後，表示已完成購料單維護，可印出購料單報表給供應商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en-US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sz="15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檢查購料單報表需含有：</a:t>
            </a:r>
            <a:endParaRPr lang="en-US" altLang="zh-TW" sz="1500" b="1" dirty="0" smtClean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zh-TW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樣品數量</a:t>
            </a:r>
            <a:endParaRPr lang="en-US" altLang="zh-TW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zh-TW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配色表</a:t>
            </a:r>
            <a:endParaRPr lang="en-US" altLang="zh-TW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zh-TW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注意事項</a:t>
            </a:r>
            <a:endParaRPr lang="en-US" altLang="zh-TW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zh-TW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主側嘜</a:t>
            </a:r>
            <a:endParaRPr lang="en-US" altLang="zh-TW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zh-TW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款式圖片</a:t>
            </a:r>
            <a:endParaRPr lang="en-US" altLang="zh-TW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/>
            </a:pPr>
            <a:endParaRPr lang="en-US" altLang="zh-TW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購料單未回報前，應不顯示單價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/>
            </a:pP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800100" lvl="1" indent="-342900">
              <a:buFontTx/>
              <a:buAutoNum type="arabicPeriod"/>
            </a:pPr>
            <a:endParaRPr lang="en-US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</p:txBody>
      </p:sp>
      <p:pic>
        <p:nvPicPr>
          <p:cNvPr id="5122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834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en-US" dirty="0"/>
              <a:t>購料單單筆維護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簽核信息</a:t>
            </a:r>
            <a:endParaRPr lang="zh-CN" altLang="zh-CN" dirty="0"/>
          </a:p>
        </p:txBody>
      </p:sp>
      <p:sp>
        <p:nvSpPr>
          <p:cNvPr id="7" name="矩形 6"/>
          <p:cNvSpPr/>
          <p:nvPr/>
        </p:nvSpPr>
        <p:spPr>
          <a:xfrm>
            <a:off x="6300192" y="692696"/>
            <a:ext cx="284380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基礎數據 </a:t>
            </a:r>
            <a:r>
              <a:rPr lang="en-US" altLang="zh-TW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– 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簽核信息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依購料單簽核流程帶出簽核人員，分為：</a:t>
            </a:r>
            <a:endParaRPr lang="en-US" altLang="zh-CN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生产地或收汇地对付汇地</a:t>
            </a:r>
            <a:endParaRPr lang="en-US" altLang="zh-CN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付汇地对供应商</a:t>
            </a:r>
            <a:endParaRPr lang="zh-CN" altLang="zh-CN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en-US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 </a:t>
            </a:r>
            <a:endParaRPr lang="zh-CN" altLang="zh-CN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</p:txBody>
      </p:sp>
      <p:pic>
        <p:nvPicPr>
          <p:cNvPr id="6146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0728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64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en-US" dirty="0"/>
              <a:t>購料單單筆</a:t>
            </a:r>
            <a:r>
              <a:rPr lang="zh-TW" altLang="en-US" dirty="0" smtClean="0"/>
              <a:t>維護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選擇需求項目</a:t>
            </a:r>
            <a:r>
              <a:rPr lang="en-US" altLang="zh-TW" dirty="0" smtClean="0"/>
              <a:t>(</a:t>
            </a:r>
            <a:r>
              <a:rPr lang="zh-TW" altLang="en-US" dirty="0" smtClean="0"/>
              <a:t>增量</a:t>
            </a:r>
            <a:r>
              <a:rPr lang="en-US" altLang="zh-TW" dirty="0" smtClean="0"/>
              <a:t>)</a:t>
            </a:r>
            <a:endParaRPr lang="zh-CN" altLang="zh-CN" dirty="0"/>
          </a:p>
        </p:txBody>
      </p:sp>
      <p:sp>
        <p:nvSpPr>
          <p:cNvPr id="7" name="矩形 6"/>
          <p:cNvSpPr/>
          <p:nvPr/>
        </p:nvSpPr>
        <p:spPr>
          <a:xfrm>
            <a:off x="6300192" y="692696"/>
            <a:ext cx="284761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請購信息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雙擊進入回報頁面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en-US" altLang="zh-CN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按右鍵：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編輯：進入回報頁面。</a:t>
            </a:r>
            <a:endParaRPr lang="en-US" altLang="zh-TW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/>
            </a:pPr>
            <a:r>
              <a:rPr lang="zh-CN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拆</a:t>
            </a:r>
            <a:r>
              <a:rPr lang="zh-CN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分尺寸</a:t>
            </a:r>
            <a:r>
              <a:rPr lang="zh-CN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：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正常購料單不需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使用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此功能，在需求開立尺寸配碼後，購料單會自動拆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分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r>
              <a:rPr lang="en-US" altLang="zh-TW" sz="15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(</a:t>
            </a:r>
            <a:r>
              <a:rPr lang="zh-TW" altLang="en-US" sz="15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為增項增量使用</a:t>
            </a:r>
            <a:r>
              <a:rPr lang="en-US" altLang="zh-TW" sz="15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)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刪除：刪除此筆請購明細。</a:t>
            </a:r>
            <a:endParaRPr lang="en-US" altLang="zh-TW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/>
            </a:pPr>
            <a:r>
              <a:rPr lang="zh-CN" altLang="en-US" sz="15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选</a:t>
            </a:r>
            <a:r>
              <a:rPr lang="zh-CN" altLang="en-US" sz="15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择需求项目</a:t>
            </a:r>
            <a:r>
              <a:rPr lang="zh-CN" altLang="en-US" sz="15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：</a:t>
            </a:r>
            <a:r>
              <a:rPr lang="zh-TW" altLang="zh-CN" sz="15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為增量購</a:t>
            </a:r>
            <a:r>
              <a:rPr lang="zh-TW" altLang="zh-CN" sz="15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料</a:t>
            </a:r>
            <a:r>
              <a:rPr lang="zh-TW" altLang="en-US" sz="15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，</a:t>
            </a:r>
            <a:r>
              <a:rPr lang="zh-TW" altLang="zh-TW" sz="15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增量原則是指需求已經有建立及產生購料</a:t>
            </a:r>
            <a:r>
              <a:rPr lang="zh-TW" altLang="zh-TW" sz="15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單</a:t>
            </a:r>
            <a:r>
              <a:rPr lang="zh-TW" altLang="en-US" sz="15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，</a:t>
            </a:r>
            <a:r>
              <a:rPr lang="zh-TW" altLang="zh-TW" sz="15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且</a:t>
            </a:r>
            <a:r>
              <a:rPr lang="zh-TW" altLang="zh-TW" sz="15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回報數量已無法</a:t>
            </a:r>
            <a:r>
              <a:rPr lang="zh-TW" altLang="zh-TW" sz="15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修改</a:t>
            </a:r>
            <a:r>
              <a:rPr lang="zh-TW" altLang="en-US" sz="15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endParaRPr lang="en-US" altLang="zh-TW" sz="1500" b="1"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/>
            </a:pPr>
            <a:r>
              <a:rPr lang="zh-CN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增加需求项目：</a:t>
            </a:r>
            <a:r>
              <a:rPr lang="zh-TW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為增項購料，</a:t>
            </a:r>
            <a:r>
              <a:rPr lang="zh-TW" altLang="zh-TW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增項原則是指在建需求時尚未有此料件需求</a:t>
            </a:r>
            <a:r>
              <a:rPr lang="zh-TW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，</a:t>
            </a:r>
            <a:r>
              <a:rPr lang="zh-TW" altLang="zh-TW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所以從後段作購料單增加料件項目</a:t>
            </a:r>
            <a:r>
              <a:rPr lang="zh-TW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endParaRPr lang="en-US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</p:txBody>
      </p:sp>
      <p:pic>
        <p:nvPicPr>
          <p:cNvPr id="7170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10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en-US" dirty="0"/>
              <a:t>購料單單筆維護 </a:t>
            </a:r>
            <a:r>
              <a:rPr lang="en-US" altLang="zh-TW" dirty="0"/>
              <a:t>– </a:t>
            </a:r>
            <a:r>
              <a:rPr lang="zh-TW" altLang="en-US" dirty="0"/>
              <a:t>選擇需求項目</a:t>
            </a:r>
            <a:r>
              <a:rPr lang="en-US" altLang="zh-TW" dirty="0"/>
              <a:t>(</a:t>
            </a:r>
            <a:r>
              <a:rPr lang="zh-TW" altLang="en-US" dirty="0"/>
              <a:t>增量</a:t>
            </a:r>
            <a:r>
              <a:rPr lang="en-US" altLang="zh-TW" dirty="0"/>
              <a:t>)</a:t>
            </a:r>
            <a:endParaRPr lang="zh-CN" altLang="zh-CN" dirty="0"/>
          </a:p>
        </p:txBody>
      </p:sp>
      <p:sp>
        <p:nvSpPr>
          <p:cNvPr id="7" name="矩形 6"/>
          <p:cNvSpPr/>
          <p:nvPr/>
        </p:nvSpPr>
        <p:spPr>
          <a:xfrm>
            <a:off x="6332893" y="692696"/>
            <a:ext cx="28111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需求選擇項目</a:t>
            </a:r>
            <a:endParaRPr lang="en-US" altLang="zh-CN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FEPO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：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輸入</a:t>
            </a:r>
            <a:r>
              <a:rPr lang="en-US" altLang="zh-TW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11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碼</a:t>
            </a:r>
            <a:r>
              <a:rPr lang="en-US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FEPO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業務組：依基本信息所選業務自動帶出。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物料編號：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輸入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以查詢要增量購買的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物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料編號。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物料名稱：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輸入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以查詢要增量購買的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物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料名稱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點選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查詢，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勾選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欲添加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此料件的</a:t>
            </a:r>
            <a:r>
              <a:rPr lang="en-US" altLang="zh-TW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FEPO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、</a:t>
            </a:r>
            <a:r>
              <a:rPr lang="en-US" altLang="zh-TW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COMB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、顏色、部位等明細。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en-US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完成勾選後，點選選擇以加入請購信息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64704"/>
            <a:ext cx="6225388" cy="368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087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增量購</a:t>
            </a:r>
            <a:r>
              <a:rPr lang="zh-TW" altLang="en-US" dirty="0"/>
              <a:t>料單單筆回報 </a:t>
            </a:r>
            <a:r>
              <a:rPr lang="en-US" altLang="zh-TW" dirty="0"/>
              <a:t>– </a:t>
            </a:r>
            <a:r>
              <a:rPr lang="zh-TW" altLang="en-US" dirty="0"/>
              <a:t>請購信息維護</a:t>
            </a:r>
          </a:p>
        </p:txBody>
      </p:sp>
      <p:pic>
        <p:nvPicPr>
          <p:cNvPr id="6147" name="Picture 3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300192" y="692696"/>
            <a:ext cx="284380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請購信息維護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依所選</a:t>
            </a:r>
            <a:r>
              <a:rPr lang="en-US" altLang="zh-TW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FEPO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，有底色欄位皆由需求開立中自動帶出。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以下為必維護欄位：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回報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大貨量：輸入回報大貨量。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回報收費樣品量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：輸入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回報收費樣品量。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回報免費樣品量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：輸入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回報免費樣品量。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回報單價：輸入回報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單價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回報交期：輸入回報交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期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差量原因：當回報數量與原始請購量有差異時，此欄位為必填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5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供應商訂單號：輸入供應商訂單號，此為與供應商溝通的信息</a:t>
            </a:r>
            <a:r>
              <a:rPr lang="zh-TW" altLang="en-US" sz="15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endParaRPr lang="en-US" altLang="zh-TW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其他欄位依需求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填寫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en-US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維護完成後，點選保存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13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購料單單筆維護 </a:t>
            </a:r>
            <a:r>
              <a:rPr lang="en-US" altLang="zh-TW" dirty="0"/>
              <a:t>– </a:t>
            </a:r>
            <a:r>
              <a:rPr lang="zh-TW" altLang="en-US" dirty="0" smtClean="0"/>
              <a:t>增加需求</a:t>
            </a:r>
            <a:r>
              <a:rPr lang="zh-TW" altLang="en-US" dirty="0"/>
              <a:t>項目</a:t>
            </a:r>
            <a:r>
              <a:rPr lang="en-US" altLang="zh-TW" dirty="0"/>
              <a:t>(</a:t>
            </a:r>
            <a:r>
              <a:rPr lang="zh-TW" altLang="en-US" dirty="0" smtClean="0"/>
              <a:t>增項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300192" y="692696"/>
            <a:ext cx="284761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請購信息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雙擊進入回報頁面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en-US" altLang="zh-CN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按右鍵：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編輯：進入回報頁面。</a:t>
            </a:r>
            <a:endParaRPr lang="en-US" altLang="zh-TW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/>
            </a:pPr>
            <a:r>
              <a:rPr lang="zh-CN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拆分尺寸：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正常購料單不需使用此功能，在需求開立尺寸配碼後，購料單會自動拆分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r>
              <a:rPr lang="en-US" altLang="zh-TW" sz="15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(</a:t>
            </a:r>
            <a:r>
              <a:rPr lang="zh-TW" altLang="en-US" sz="15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為增項增量使用</a:t>
            </a:r>
            <a:r>
              <a:rPr lang="en-US" altLang="zh-TW" sz="15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)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刪除：刪除此筆請購明細。</a:t>
            </a:r>
            <a:endParaRPr lang="en-US" altLang="zh-TW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/>
            </a:pPr>
            <a:r>
              <a:rPr lang="zh-CN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选择需求项目：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為增量購料</a:t>
            </a:r>
            <a:r>
              <a:rPr lang="zh-TW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，</a:t>
            </a:r>
            <a:r>
              <a:rPr lang="zh-TW" altLang="zh-TW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增量原則是指需求已經有建立及產生購料單</a:t>
            </a:r>
            <a:r>
              <a:rPr lang="zh-TW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，</a:t>
            </a:r>
            <a:r>
              <a:rPr lang="zh-TW" altLang="zh-TW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且回報數量已無法修改</a:t>
            </a:r>
            <a:r>
              <a:rPr lang="zh-TW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endParaRPr lang="en-US" altLang="zh-TW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/>
            </a:pPr>
            <a:r>
              <a:rPr lang="zh-CN" altLang="en-US" sz="15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增加需求项目：</a:t>
            </a:r>
            <a:r>
              <a:rPr lang="zh-TW" altLang="en-US" sz="15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為增項購料，</a:t>
            </a:r>
            <a:r>
              <a:rPr lang="zh-TW" altLang="zh-TW" sz="15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增項原則是指在建需求時尚未有此料件需求</a:t>
            </a:r>
            <a:r>
              <a:rPr lang="zh-TW" altLang="en-US" sz="15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，</a:t>
            </a:r>
            <a:r>
              <a:rPr lang="zh-TW" altLang="zh-TW" sz="15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所以從後段作購料單增加料件項目</a:t>
            </a:r>
            <a:r>
              <a:rPr lang="zh-TW" altLang="en-US" sz="15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endParaRPr lang="en-US" altLang="zh-CN" sz="1500" b="1"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791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en-US" dirty="0" smtClean="0"/>
              <a:t>增項購</a:t>
            </a:r>
            <a:r>
              <a:rPr lang="zh-TW" altLang="en-US" dirty="0"/>
              <a:t>料單單筆回報 </a:t>
            </a:r>
            <a:r>
              <a:rPr lang="en-US" altLang="zh-TW" dirty="0"/>
              <a:t>– </a:t>
            </a:r>
            <a:r>
              <a:rPr lang="zh-TW" altLang="en-US" dirty="0"/>
              <a:t>請購信息維護</a:t>
            </a:r>
            <a:endParaRPr lang="zh-CN" altLang="zh-CN" dirty="0"/>
          </a:p>
        </p:txBody>
      </p:sp>
      <p:sp>
        <p:nvSpPr>
          <p:cNvPr id="7" name="矩形 6"/>
          <p:cNvSpPr/>
          <p:nvPr/>
        </p:nvSpPr>
        <p:spPr>
          <a:xfrm>
            <a:off x="6300192" y="692696"/>
            <a:ext cx="284380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請購信息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維護</a:t>
            </a:r>
            <a:endParaRPr lang="en-US" altLang="zh-CN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FEPO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：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點選</a:t>
            </a:r>
            <a:r>
              <a:rPr lang="en-US" altLang="zh-TW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altLang="zh-TW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     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查詢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要新購買的料件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的</a:t>
            </a:r>
            <a:r>
              <a:rPr lang="en-US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FEPO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物料：點選</a:t>
            </a:r>
            <a:r>
              <a:rPr lang="en-US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     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查詢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物料。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使用規格：增項購料單，配碼尺寸可由此填入，購料單報表即可帶出。</a:t>
            </a:r>
            <a:r>
              <a:rPr lang="en-US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(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如利用增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項導入</a:t>
            </a:r>
            <a:r>
              <a:rPr lang="en-US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Excel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時，輸入配碼尺寸則為</a:t>
            </a:r>
            <a:r>
              <a:rPr lang="en-US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V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欄</a:t>
            </a:r>
            <a:r>
              <a:rPr lang="en-US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”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配碼尺寸</a:t>
            </a:r>
            <a:r>
              <a:rPr lang="en-US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”)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部位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：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輸入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部位名稱，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輸入後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需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點選</a:t>
            </a:r>
            <a:r>
              <a:rPr lang="en-US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  </a:t>
            </a:r>
            <a:r>
              <a:rPr lang="en-US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   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維護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多國語言。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顏色：點選</a:t>
            </a:r>
            <a:r>
              <a:rPr lang="en-US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     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查詢顏色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回報大貨量：輸入回報大貨量</a:t>
            </a:r>
            <a:r>
              <a:rPr lang="zh-TW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endParaRPr lang="en-US" altLang="zh-TW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回報收費樣品量：輸入回報收費樣品量</a:t>
            </a:r>
            <a:r>
              <a:rPr lang="zh-TW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endParaRPr lang="en-US" altLang="zh-TW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回報免費樣品量</a:t>
            </a:r>
            <a:r>
              <a:rPr lang="zh-TW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：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輸入回報免費樣品量</a:t>
            </a:r>
            <a:r>
              <a:rPr lang="zh-TW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endParaRPr lang="en-US" altLang="zh-TW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回報單價：輸入回報單價</a:t>
            </a:r>
            <a:r>
              <a:rPr lang="zh-TW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endParaRPr lang="en-US" altLang="zh-TW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回報交期：輸入回報交期</a:t>
            </a:r>
            <a:r>
              <a:rPr lang="zh-TW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endParaRPr lang="en-US" altLang="zh-TW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 startAt="6"/>
            </a:pP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其他欄位依需求填寫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endParaRPr lang="zh-TW" altLang="zh-CN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</p:txBody>
      </p:sp>
      <p:pic>
        <p:nvPicPr>
          <p:cNvPr id="8194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968152"/>
            <a:ext cx="2000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351" y="1425839"/>
            <a:ext cx="2000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327" y="3028423"/>
            <a:ext cx="2000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350" y="3257023"/>
            <a:ext cx="2000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228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CN" altLang="en-US" dirty="0" smtClean="0"/>
              <a:t>增量</a:t>
            </a:r>
            <a:r>
              <a:rPr lang="en-US" altLang="zh-CN" dirty="0"/>
              <a:t>/</a:t>
            </a:r>
            <a:r>
              <a:rPr lang="zh-TW" altLang="en-US" dirty="0"/>
              <a:t>增項</a:t>
            </a:r>
            <a:r>
              <a:rPr lang="zh-CN" altLang="en-US" dirty="0"/>
              <a:t>購料</a:t>
            </a:r>
            <a:r>
              <a:rPr lang="zh-CN" altLang="en-US" dirty="0" smtClean="0"/>
              <a:t>單</a:t>
            </a:r>
            <a:r>
              <a:rPr lang="zh-TW" altLang="en-US" dirty="0" smtClean="0"/>
              <a:t>維護</a:t>
            </a:r>
            <a:r>
              <a:rPr lang="zh-CN" altLang="en-US" dirty="0" smtClean="0"/>
              <a:t> </a:t>
            </a:r>
            <a:r>
              <a:rPr lang="en-US" altLang="zh-TW" dirty="0"/>
              <a:t>– </a:t>
            </a:r>
            <a:r>
              <a:rPr lang="zh-CN" altLang="en-US" dirty="0" smtClean="0"/>
              <a:t>拆分尺寸</a:t>
            </a:r>
            <a:endParaRPr lang="zh-CN" altLang="zh-CN" dirty="0"/>
          </a:p>
        </p:txBody>
      </p:sp>
      <p:sp>
        <p:nvSpPr>
          <p:cNvPr id="7" name="矩形 6"/>
          <p:cNvSpPr/>
          <p:nvPr/>
        </p:nvSpPr>
        <p:spPr>
          <a:xfrm>
            <a:off x="6336704" y="692696"/>
            <a:ext cx="28072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拆分尺寸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尺寸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：選擇尺寸。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回報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大貨量：輸入該尺寸的回報大貨量。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回報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收費樣品量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：輸入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該尺寸的回報收費樣品量。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回報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免費樣品量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：輸入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該尺寸的回報免費樣品量。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回報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單價：輸入該尺寸的回報單價。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回報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單位：輸入該尺寸的回報單位。</a:t>
            </a:r>
            <a:r>
              <a:rPr lang="en-US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(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需與請購單位一致</a:t>
            </a:r>
            <a:r>
              <a:rPr lang="en-US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)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en-US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 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點選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添加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，維護完成後點選保存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</p:txBody>
      </p:sp>
      <p:pic>
        <p:nvPicPr>
          <p:cNvPr id="10" name="圖片 21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7504" y="764704"/>
            <a:ext cx="6228000" cy="44019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41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en-US" dirty="0" smtClean="0"/>
              <a:t>完成購料單單筆回報</a:t>
            </a:r>
            <a:endParaRPr lang="zh-CN" altLang="zh-CN" dirty="0"/>
          </a:p>
        </p:txBody>
      </p:sp>
      <p:sp>
        <p:nvSpPr>
          <p:cNvPr id="7" name="矩形 6"/>
          <p:cNvSpPr/>
          <p:nvPr/>
        </p:nvSpPr>
        <p:spPr>
          <a:xfrm>
            <a:off x="6300192" y="1412776"/>
            <a:ext cx="284380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完成回報後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en-US" altLang="zh-CN" sz="8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  ：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待回報購料單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完成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後，選此鈕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即回報完成，狀態變更為已回報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/>
            </a:pP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/>
            </a:pPr>
            <a:endParaRPr lang="en-US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/>
            </a:pPr>
            <a:endParaRPr lang="en-US" altLang="zh-CN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/>
            </a:pPr>
            <a:r>
              <a:rPr lang="en-US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   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：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已回報購料單即可點選</a:t>
            </a:r>
            <a:r>
              <a:rPr lang="en-US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   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此鈕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進行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購料單轉產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銷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，狀態由未發送變更為未接收，  產銷接收後狀態變更為已接收。</a:t>
            </a:r>
            <a:endParaRPr lang="en-US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/>
            </a:pPr>
            <a:endParaRPr lang="en-US" altLang="zh-CN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/>
            </a:pPr>
            <a:endParaRPr lang="en-US" altLang="zh-CN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/>
            </a:pP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/>
            </a:pPr>
            <a:endParaRPr lang="en-US" altLang="zh-TW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</p:txBody>
      </p:sp>
      <p:pic>
        <p:nvPicPr>
          <p:cNvPr id="6" name="圖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6588224" y="1772816"/>
            <a:ext cx="304800" cy="276225"/>
          </a:xfrm>
          <a:prstGeom prst="rect">
            <a:avLst/>
          </a:prstGeom>
        </p:spPr>
      </p:pic>
      <p:pic>
        <p:nvPicPr>
          <p:cNvPr id="8" name="圖片 13"/>
          <p:cNvPicPr/>
          <p:nvPr/>
        </p:nvPicPr>
        <p:blipFill>
          <a:blip r:embed="rId5"/>
          <a:stretch>
            <a:fillRect/>
          </a:stretch>
        </p:blipFill>
        <p:spPr>
          <a:xfrm>
            <a:off x="6629789" y="3140968"/>
            <a:ext cx="295275" cy="266700"/>
          </a:xfrm>
          <a:prstGeom prst="rect">
            <a:avLst/>
          </a:prstGeom>
        </p:spPr>
      </p:pic>
      <p:pic>
        <p:nvPicPr>
          <p:cNvPr id="9218" name="Picture 2"/>
          <p:cNvPicPr>
            <a:picLocks noGrp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24" y="2492896"/>
            <a:ext cx="218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24" y="4380679"/>
            <a:ext cx="819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315248" y="692696"/>
            <a:ext cx="2828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完成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回報前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可點選      先做保存</a:t>
            </a:r>
            <a:endParaRPr lang="en-US" altLang="zh-TW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611" y="969695"/>
            <a:ext cx="257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425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/>
            <a:r>
              <a:rPr lang="zh-CN" altLang="en-US" dirty="0">
                <a:latin typeface="微軟正黑體" panose="020B0604030504040204" pitchFamily="34" charset="-120"/>
              </a:rPr>
              <a:t>購料單</a:t>
            </a:r>
            <a:endParaRPr lang="en-US" altLang="zh-TW" dirty="0">
              <a:latin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00192" y="692696"/>
            <a:ext cx="28438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zh-TW" altLang="en-US" sz="1500" b="1" dirty="0" smtClean="0">
                <a:solidFill>
                  <a:srgbClr val="01377F"/>
                </a:solidFill>
              </a:rPr>
              <a:t>進</a:t>
            </a:r>
            <a:r>
              <a:rPr lang="zh-TW" altLang="en-US" sz="1500" b="1" dirty="0">
                <a:solidFill>
                  <a:srgbClr val="01377F"/>
                </a:solidFill>
              </a:rPr>
              <a:t>入訂單管理→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進</a:t>
            </a:r>
            <a:r>
              <a:rPr lang="zh-TW" altLang="en-US" sz="1500" b="1" dirty="0">
                <a:solidFill>
                  <a:srgbClr val="01377F"/>
                </a:solidFill>
              </a:rPr>
              <a:t>入購料單管理→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[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GL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001]</a:t>
            </a:r>
            <a:r>
              <a:rPr lang="zh-TW" altLang="en-US" sz="1600" b="1" dirty="0">
                <a:solidFill>
                  <a:srgbClr val="01377F"/>
                </a:solidFill>
              </a:rPr>
              <a:t>購料</a:t>
            </a:r>
            <a:r>
              <a:rPr lang="zh-TW" altLang="en-US" sz="1600" b="1" dirty="0" smtClean="0">
                <a:solidFill>
                  <a:srgbClr val="01377F"/>
                </a:solidFill>
              </a:rPr>
              <a:t>單</a:t>
            </a:r>
            <a:endParaRPr lang="en-US" altLang="zh-TW" sz="1500" b="1" dirty="0">
              <a:solidFill>
                <a:srgbClr val="01377F"/>
              </a:solidFill>
            </a:endParaRPr>
          </a:p>
        </p:txBody>
      </p:sp>
      <p:pic>
        <p:nvPicPr>
          <p:cNvPr id="4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47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en-US" dirty="0" smtClean="0"/>
              <a:t>完成購料單單筆回報</a:t>
            </a:r>
            <a:endParaRPr lang="zh-CN" altLang="zh-CN" dirty="0"/>
          </a:p>
        </p:txBody>
      </p:sp>
      <p:sp>
        <p:nvSpPr>
          <p:cNvPr id="7" name="矩形 6"/>
          <p:cNvSpPr/>
          <p:nvPr/>
        </p:nvSpPr>
        <p:spPr>
          <a:xfrm>
            <a:off x="6300192" y="692696"/>
            <a:ext cx="284380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   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：購料單已回報完成，即可提交購料單簽核，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 startAt="3"/>
            </a:pP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 startAt="3"/>
            </a:pPr>
            <a:endParaRPr lang="en-US" altLang="zh-TW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en-US" altLang="zh-TW" sz="8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       待銷單簽</a:t>
            </a:r>
            <a:r>
              <a:rPr lang="zh-TW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核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完成後，才會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en-US" altLang="zh-TW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altLang="zh-TW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      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流轉至購料單簽核人做簽核</a:t>
            </a:r>
            <a:r>
              <a:rPr lang="en-US" altLang="zh-TW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altLang="zh-TW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  </a:t>
            </a:r>
          </a:p>
          <a:p>
            <a:r>
              <a:rPr lang="en-US" altLang="zh-TW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altLang="zh-TW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      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簽核完成後，狀態變更為簽 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en-US" altLang="zh-TW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altLang="zh-TW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      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核完成。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/>
            </a:pP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/>
            </a:pPr>
            <a:endParaRPr lang="en-US" altLang="zh-TW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</p:txBody>
      </p:sp>
      <p:pic>
        <p:nvPicPr>
          <p:cNvPr id="9" name="圖片 15"/>
          <p:cNvPicPr/>
          <p:nvPr/>
        </p:nvPicPr>
        <p:blipFill>
          <a:blip r:embed="rId4"/>
          <a:stretch>
            <a:fillRect/>
          </a:stretch>
        </p:blipFill>
        <p:spPr>
          <a:xfrm>
            <a:off x="6624901" y="692696"/>
            <a:ext cx="295275" cy="295275"/>
          </a:xfrm>
          <a:prstGeom prst="rect">
            <a:avLst/>
          </a:prstGeom>
        </p:spPr>
      </p:pic>
      <p:pic>
        <p:nvPicPr>
          <p:cNvPr id="9218" name="Picture 2"/>
          <p:cNvPicPr>
            <a:picLocks noGrp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751" y="1218456"/>
            <a:ext cx="218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751" y="2749674"/>
            <a:ext cx="21526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42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en-US" dirty="0" smtClean="0"/>
              <a:t>完成購料單單筆回報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打印 </a:t>
            </a:r>
            <a:r>
              <a:rPr lang="en-US" altLang="zh-TW" dirty="0" smtClean="0"/>
              <a:t>/ </a:t>
            </a:r>
            <a:r>
              <a:rPr lang="zh-TW" altLang="en-US" dirty="0" smtClean="0"/>
              <a:t>刪除</a:t>
            </a:r>
            <a:endParaRPr lang="zh-CN" altLang="zh-CN" dirty="0"/>
          </a:p>
        </p:txBody>
      </p:sp>
      <p:pic>
        <p:nvPicPr>
          <p:cNvPr id="9218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315248" y="692696"/>
            <a:ext cx="28287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altLang="zh-TW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  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：點選此鈕打印提供給供應商的購料單報表，依需求勾選後，點選打印。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altLang="zh-TW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   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：在購料單創建頁面，都可點選此鈕刪除此張購料單。</a:t>
            </a:r>
            <a:endParaRPr lang="en-US" altLang="zh-TW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但產銷已接收，需由產銷退回購料單才可刪除。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若購料單已提交簽核，需請簽核人員退回才可刪除。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800100" lvl="1" indent="-342900">
              <a:buFont typeface="+mj-lt"/>
              <a:buAutoNum type="alphaLcParenR"/>
            </a:pP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altLang="zh-TW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   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：若點選此鈕為關閉且不保存此購料單。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zh-TW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zh-TW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zh-TW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05653"/>
            <a:ext cx="2571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6" y="2281630"/>
            <a:ext cx="513016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96" y="1641376"/>
            <a:ext cx="257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98" y="3717032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98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查詢購料單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299263" y="679044"/>
            <a:ext cx="2843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TW" altLang="en-US" sz="1500" b="1" dirty="0" smtClean="0">
                <a:solidFill>
                  <a:srgbClr val="01377F"/>
                </a:solidFill>
              </a:rPr>
              <a:t>依需求輸入查詢條件，點選</a:t>
            </a:r>
            <a:endParaRPr lang="en-US" altLang="zh-TW" sz="1500" b="1" dirty="0">
              <a:solidFill>
                <a:srgbClr val="01377F"/>
              </a:solidFill>
            </a:endParaRPr>
          </a:p>
          <a:p>
            <a:endParaRPr lang="en-US" altLang="zh-TW" sz="1500" b="1" dirty="0">
              <a:solidFill>
                <a:srgbClr val="01377F"/>
              </a:solidFill>
            </a:endParaRPr>
          </a:p>
          <a:p>
            <a:r>
              <a:rPr lang="zh-TW" altLang="en-US" sz="1500" b="1" dirty="0" smtClean="0">
                <a:solidFill>
                  <a:srgbClr val="01377F"/>
                </a:solidFill>
              </a:rPr>
              <a:t>於查詢結果雙擊開啟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endParaRPr lang="en-US" altLang="zh-TW" sz="1500" b="1" dirty="0">
              <a:solidFill>
                <a:srgbClr val="01377F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720406"/>
            <a:ext cx="2571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Grp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821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導出購料單明細</a:t>
            </a:r>
            <a:r>
              <a:rPr lang="en-US" altLang="zh-TW" dirty="0" smtClean="0"/>
              <a:t>Excel</a:t>
            </a:r>
            <a:endParaRPr lang="zh-TW" altLang="en-US" dirty="0"/>
          </a:p>
        </p:txBody>
      </p:sp>
      <p:pic>
        <p:nvPicPr>
          <p:cNvPr id="14338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300192" y="692696"/>
            <a:ext cx="28438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導出購料單明細</a:t>
            </a:r>
            <a:r>
              <a:rPr lang="en-US" altLang="zh-TW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Excel</a:t>
            </a:r>
          </a:p>
          <a:p>
            <a:r>
              <a:rPr lang="zh-TW" altLang="en-US" sz="1500" b="1" dirty="0">
                <a:solidFill>
                  <a:srgbClr val="01377F"/>
                </a:solidFill>
              </a:rPr>
              <a:t>於查詢結果勾選要導出的數據，點選      可依需求導出不同報表</a:t>
            </a:r>
          </a:p>
          <a:p>
            <a:pPr marL="342900" indent="-342900">
              <a:buFontTx/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導出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導出面料信息</a:t>
            </a:r>
            <a:endParaRPr lang="en-US" altLang="zh-TW" sz="1500" b="1" dirty="0">
              <a:solidFill>
                <a:srgbClr val="01377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導出洗標信息</a:t>
            </a:r>
            <a:endParaRPr lang="en-US" altLang="zh-TW" sz="1500" b="1" dirty="0">
              <a:solidFill>
                <a:srgbClr val="01377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大量回報購料單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購料單信息導出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購料單信息導出</a:t>
            </a:r>
            <a:r>
              <a:rPr lang="en-US" altLang="zh-TW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(For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驗收</a:t>
            </a:r>
            <a:r>
              <a:rPr lang="en-US" altLang="zh-TW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)</a:t>
            </a:r>
          </a:p>
          <a:p>
            <a:pPr marL="342900" indent="-342900">
              <a:buFontTx/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購料單信息導出針對預計付款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購料單簽核狀況對比表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面料回報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輔料回報</a:t>
            </a:r>
            <a:endParaRPr lang="en-US" altLang="zh-TW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/>
            </a:pP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Tx/>
              <a:buAutoNum type="arabicPeriod"/>
            </a:pPr>
            <a:endParaRPr lang="en-US" altLang="zh-TW" sz="1500" b="1" dirty="0">
              <a:solidFill>
                <a:srgbClr val="01377F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80849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32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/>
            <a:r>
              <a:rPr lang="zh-TW" altLang="en-US" dirty="0" smtClean="0">
                <a:latin typeface="微軟正黑體" panose="020B0604030504040204" pitchFamily="34" charset="-120"/>
              </a:rPr>
              <a:t>新增增量</a:t>
            </a:r>
            <a:r>
              <a:rPr lang="en-US" altLang="zh-TW" dirty="0" smtClean="0"/>
              <a:t>/</a:t>
            </a:r>
            <a:r>
              <a:rPr lang="zh-TW" altLang="en-US" dirty="0" smtClean="0">
                <a:latin typeface="微軟正黑體" panose="020B0604030504040204" pitchFamily="34" charset="-120"/>
              </a:rPr>
              <a:t>增項購料單</a:t>
            </a:r>
            <a:endParaRPr lang="en-US" altLang="zh-TW" dirty="0">
              <a:latin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00192" y="692696"/>
            <a:ext cx="2843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zh-CN" altLang="en-US" sz="1500" b="1" dirty="0">
                <a:solidFill>
                  <a:srgbClr val="01377F"/>
                </a:solidFill>
              </a:rPr>
              <a:t>點</a:t>
            </a:r>
            <a:r>
              <a:rPr lang="zh-CN" altLang="en-US" sz="1500" b="1" dirty="0" smtClean="0">
                <a:solidFill>
                  <a:srgbClr val="01377F"/>
                </a:solidFill>
              </a:rPr>
              <a:t>擊      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新增</a:t>
            </a:r>
            <a:r>
              <a:rPr lang="zh-TW" altLang="en-US" sz="1500" b="1" dirty="0">
                <a:solidFill>
                  <a:srgbClr val="01377F"/>
                </a:solidFill>
              </a:rPr>
              <a:t>購料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單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endParaRPr lang="en-US" altLang="zh-TW" sz="1500" b="1" dirty="0">
              <a:solidFill>
                <a:srgbClr val="01377F"/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增量</a:t>
            </a:r>
            <a:r>
              <a:rPr lang="zh-TW" altLang="en-US" sz="1500" b="1" dirty="0">
                <a:solidFill>
                  <a:srgbClr val="01377F"/>
                </a:solidFill>
              </a:rPr>
              <a:t>僅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單筆輸入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增項可單筆輸入，或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範本</a:t>
            </a:r>
            <a:r>
              <a:rPr lang="zh-TW" altLang="zh-CN" sz="1500" b="1" dirty="0">
                <a:solidFill>
                  <a:srgbClr val="01377F"/>
                </a:solidFill>
              </a:rPr>
              <a:t>導入</a:t>
            </a:r>
            <a:endParaRPr lang="en-US" altLang="zh-CN" sz="1500" b="1" dirty="0">
              <a:solidFill>
                <a:srgbClr val="01377F"/>
              </a:solidFill>
            </a:endParaRPr>
          </a:p>
          <a:p>
            <a:pPr marL="342900" indent="-342900">
              <a:buAutoNum type="arabicPeriod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endParaRPr lang="en-US" altLang="zh-CN" sz="1500" b="1" dirty="0" smtClean="0">
              <a:solidFill>
                <a:srgbClr val="01377F"/>
              </a:solidFill>
            </a:endParaRPr>
          </a:p>
          <a:p>
            <a:endParaRPr lang="en-US" altLang="zh-CN" sz="1500" b="1" dirty="0">
              <a:solidFill>
                <a:srgbClr val="01377F"/>
              </a:solidFill>
            </a:endParaRPr>
          </a:p>
          <a:p>
            <a:endParaRPr lang="en-US" altLang="zh-CN" sz="1500" b="1" dirty="0" smtClean="0">
              <a:solidFill>
                <a:srgbClr val="01377F"/>
              </a:solidFill>
            </a:endParaRPr>
          </a:p>
          <a:p>
            <a:endParaRPr lang="en-US" altLang="zh-CN" sz="1500" b="1" dirty="0">
              <a:solidFill>
                <a:srgbClr val="01377F"/>
              </a:solidFill>
            </a:endParaRPr>
          </a:p>
          <a:p>
            <a:endParaRPr lang="en-US" altLang="zh-CN" sz="1500" b="1" dirty="0" smtClean="0">
              <a:solidFill>
                <a:srgbClr val="01377F"/>
              </a:solidFill>
            </a:endParaRPr>
          </a:p>
          <a:p>
            <a:endParaRPr lang="zh-CN" altLang="zh-CN" sz="1500" b="1" dirty="0">
              <a:solidFill>
                <a:srgbClr val="01377F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93837"/>
            <a:ext cx="238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084" name="Picture 12"/>
          <p:cNvPicPr>
            <a:picLocks noGrp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48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en-US" dirty="0" smtClean="0"/>
              <a:t>購料單單筆維護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基本信息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6300192" y="695110"/>
            <a:ext cx="284380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 smtClean="0">
                <a:solidFill>
                  <a:srgbClr val="01377F"/>
                </a:solidFill>
              </a:rPr>
              <a:t>基礎數據 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– 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基本信息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</a:rPr>
              <a:t>業務組：</a:t>
            </a:r>
            <a:r>
              <a:rPr lang="zh-TW" altLang="en-US" sz="1500" b="1" dirty="0">
                <a:solidFill>
                  <a:srgbClr val="01377F"/>
                </a:solidFill>
              </a:rPr>
              <a:t>選擇業務組。</a:t>
            </a:r>
            <a:endParaRPr lang="en-US" altLang="zh-TW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最終客戶：選擇客戶，按</a:t>
            </a:r>
            <a:r>
              <a:rPr lang="en-US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F9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可查詢客戶編碼及客戶名稱</a:t>
            </a:r>
            <a:r>
              <a:rPr lang="zh-TW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購</a:t>
            </a:r>
            <a:r>
              <a:rPr lang="zh-TW" altLang="zh-CN" sz="1500" b="1" dirty="0">
                <a:solidFill>
                  <a:srgbClr val="01377F"/>
                </a:solidFill>
              </a:rPr>
              <a:t>料單號：不需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輸入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，</a:t>
            </a:r>
            <a:r>
              <a:rPr lang="zh-TW" altLang="zh-CN" sz="1500" b="1" dirty="0" smtClean="0">
                <a:solidFill>
                  <a:srgbClr val="FF0000"/>
                </a:solidFill>
              </a:rPr>
              <a:t>系統</a:t>
            </a:r>
            <a:r>
              <a:rPr lang="zh-TW" altLang="zh-CN" sz="1500" b="1" dirty="0">
                <a:solidFill>
                  <a:srgbClr val="FF0000"/>
                </a:solidFill>
              </a:rPr>
              <a:t>自動產生</a:t>
            </a:r>
            <a:r>
              <a:rPr lang="zh-TW" altLang="zh-CN" sz="1500" b="1" dirty="0" smtClean="0">
                <a:solidFill>
                  <a:srgbClr val="FF0000"/>
                </a:solidFill>
              </a:rPr>
              <a:t>流水號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。            取號原則：面</a:t>
            </a:r>
            <a:r>
              <a:rPr lang="en-US" altLang="zh-TW" sz="1500" b="1" dirty="0" smtClean="0">
                <a:solidFill>
                  <a:srgbClr val="FF0000"/>
                </a:solidFill>
              </a:rPr>
              <a:t>/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輔料</a:t>
            </a:r>
            <a:r>
              <a:rPr lang="en-US" altLang="zh-TW" sz="15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越南</a:t>
            </a:r>
            <a:r>
              <a:rPr lang="en-US" altLang="zh-TW" sz="1500" b="1" dirty="0" smtClean="0">
                <a:solidFill>
                  <a:srgbClr val="FF0000"/>
                </a:solidFill>
              </a:rPr>
              <a:t>R/C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、蘇州</a:t>
            </a:r>
            <a:r>
              <a:rPr lang="en-US" altLang="zh-TW" sz="1500" b="1" dirty="0" smtClean="0">
                <a:solidFill>
                  <a:srgbClr val="FF0000"/>
                </a:solidFill>
              </a:rPr>
              <a:t>F/A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、台北</a:t>
            </a:r>
            <a:r>
              <a:rPr lang="en-US" altLang="zh-TW" sz="1500" b="1" dirty="0" smtClean="0">
                <a:solidFill>
                  <a:srgbClr val="FF0000"/>
                </a:solidFill>
              </a:rPr>
              <a:t>P/W) + 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年份 </a:t>
            </a:r>
            <a:r>
              <a:rPr lang="en-US" altLang="zh-TW" sz="1500" b="1" dirty="0" smtClean="0">
                <a:solidFill>
                  <a:srgbClr val="FF0000"/>
                </a:solidFill>
              </a:rPr>
              <a:t>+ 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月份 </a:t>
            </a:r>
            <a:r>
              <a:rPr lang="en-US" altLang="zh-TW" sz="1500" b="1" dirty="0" smtClean="0">
                <a:solidFill>
                  <a:srgbClr val="FF0000"/>
                </a:solidFill>
              </a:rPr>
              <a:t>+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流水號。</a:t>
            </a:r>
            <a:endParaRPr lang="en-US" altLang="zh-TW" sz="1500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更改</a:t>
            </a:r>
            <a:r>
              <a:rPr lang="zh-TW" altLang="zh-CN" sz="1500" b="1" dirty="0">
                <a:solidFill>
                  <a:srgbClr val="01377F"/>
                </a:solidFill>
              </a:rPr>
              <a:t>單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號</a:t>
            </a:r>
            <a:r>
              <a:rPr lang="zh-CN" altLang="en-US" sz="1500" b="1" dirty="0" smtClean="0">
                <a:solidFill>
                  <a:srgbClr val="01377F"/>
                </a:solidFill>
              </a:rPr>
              <a:t>（按钮）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zh-TW" altLang="zh-CN" sz="1500" b="1" dirty="0">
                <a:solidFill>
                  <a:srgbClr val="01377F"/>
                </a:solidFill>
              </a:rPr>
              <a:t>若想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更改</a:t>
            </a:r>
            <a:r>
              <a:rPr lang="zh-TW" altLang="zh-CN" sz="1500" b="1" dirty="0">
                <a:solidFill>
                  <a:srgbClr val="01377F"/>
                </a:solidFill>
              </a:rPr>
              <a:t>單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號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，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且</a:t>
            </a:r>
            <a:r>
              <a:rPr lang="zh-TW" altLang="zh-CN" sz="1500" b="1" dirty="0">
                <a:solidFill>
                  <a:srgbClr val="01377F"/>
                </a:solidFill>
              </a:rPr>
              <a:t>欲變更的單號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目前</a:t>
            </a:r>
            <a:r>
              <a:rPr lang="zh-TW" altLang="zh-CN" sz="1500" b="1" dirty="0">
                <a:solidFill>
                  <a:srgbClr val="01377F"/>
                </a:solidFill>
              </a:rPr>
              <a:t>尚未被使用，即可使用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此功能鈕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申請類別：選擇物料類別</a:t>
            </a:r>
            <a:r>
              <a:rPr lang="zh-TW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</a:rPr>
              <a:t>物料來源：選擇物料來源</a:t>
            </a:r>
            <a:r>
              <a:rPr lang="zh-TW" altLang="en-US" sz="1500" b="1" dirty="0">
                <a:solidFill>
                  <a:srgbClr val="01377F"/>
                </a:solidFill>
              </a:rPr>
              <a:t>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</a:rPr>
              <a:t>付匯地：選擇付匯地</a:t>
            </a:r>
            <a:r>
              <a:rPr lang="zh-TW" altLang="en-US" sz="1500" b="1" dirty="0">
                <a:solidFill>
                  <a:srgbClr val="01377F"/>
                </a:solidFill>
              </a:rPr>
              <a:t>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</a:rPr>
              <a:t>生產地：選擇生產地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>
              <a:solidFill>
                <a:srgbClr val="01377F"/>
              </a:solidFill>
            </a:endParaRPr>
          </a:p>
        </p:txBody>
      </p:sp>
      <p:pic>
        <p:nvPicPr>
          <p:cNvPr id="6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608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en-US" dirty="0"/>
              <a:t>購料單單筆維護 </a:t>
            </a:r>
            <a:r>
              <a:rPr lang="en-US" altLang="zh-TW" dirty="0"/>
              <a:t>– </a:t>
            </a:r>
            <a:r>
              <a:rPr lang="zh-TW" altLang="en-US" dirty="0"/>
              <a:t>基本信息</a:t>
            </a:r>
            <a:endParaRPr lang="zh-TW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6300193" y="692696"/>
            <a:ext cx="284380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r>
              <a:rPr lang="zh-TW" altLang="zh-CN" sz="1500" b="1" dirty="0">
                <a:solidFill>
                  <a:srgbClr val="01377F"/>
                </a:solidFill>
              </a:rPr>
              <a:t>供應商：選擇供應商</a:t>
            </a:r>
            <a:r>
              <a:rPr lang="zh-TW" altLang="en-US" sz="1500" b="1" dirty="0">
                <a:solidFill>
                  <a:srgbClr val="01377F"/>
                </a:solidFill>
              </a:rPr>
              <a:t>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回報供應商：選擇</a:t>
            </a:r>
            <a:r>
              <a:rPr lang="zh-TW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最終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回報供應商</a:t>
            </a:r>
            <a:r>
              <a:rPr lang="zh-TW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客供供應商：物料來源為客供時，需選擇客供供應商</a:t>
            </a:r>
            <a:r>
              <a:rPr lang="zh-TW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供應商出口國：選擇供應商出口國，按</a:t>
            </a:r>
            <a:r>
              <a:rPr lang="en-US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F9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可查詢國家編碼及名稱</a:t>
            </a:r>
            <a:r>
              <a:rPr lang="zh-TW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zh-TW" altLang="zh-CN" sz="1500" b="1" dirty="0">
                <a:solidFill>
                  <a:srgbClr val="01377F"/>
                </a:solidFill>
              </a:rPr>
              <a:t>購料單日：採購日期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預估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交期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：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選擇預估交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期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料</a:t>
            </a:r>
            <a:r>
              <a:rPr lang="zh-TW" altLang="zh-CN" sz="1500" b="1" dirty="0">
                <a:solidFill>
                  <a:srgbClr val="01377F"/>
                </a:solidFill>
              </a:rPr>
              <a:t>件管理：不需輸入，系統根據</a:t>
            </a:r>
            <a:r>
              <a:rPr lang="en-US" altLang="zh-CN" sz="1500" b="1" dirty="0">
                <a:solidFill>
                  <a:srgbClr val="01377F"/>
                </a:solidFill>
              </a:rPr>
              <a:t>FEPO</a:t>
            </a:r>
            <a:r>
              <a:rPr lang="zh-TW" altLang="zh-CN" sz="1500" b="1" dirty="0">
                <a:solidFill>
                  <a:srgbClr val="01377F"/>
                </a:solidFill>
              </a:rPr>
              <a:t>所在</a:t>
            </a:r>
            <a:r>
              <a:rPr lang="zh-TW" altLang="en-US" sz="1500" b="1" dirty="0">
                <a:solidFill>
                  <a:srgbClr val="01377F"/>
                </a:solidFill>
              </a:rPr>
              <a:t>成衣</a:t>
            </a:r>
            <a:r>
              <a:rPr lang="zh-TW" altLang="zh-CN" sz="1500" b="1" dirty="0">
                <a:solidFill>
                  <a:srgbClr val="01377F"/>
                </a:solidFill>
              </a:rPr>
              <a:t>合約帶出對應料件管理</a:t>
            </a:r>
            <a:r>
              <a:rPr lang="zh-TW" altLang="en-US" sz="1500" b="1" dirty="0">
                <a:solidFill>
                  <a:srgbClr val="01377F"/>
                </a:solidFill>
              </a:rPr>
              <a:t>表</a:t>
            </a:r>
            <a:r>
              <a:rPr lang="zh-TW" altLang="zh-CN" sz="1500" b="1" dirty="0">
                <a:solidFill>
                  <a:srgbClr val="01377F"/>
                </a:solidFill>
              </a:rPr>
              <a:t>號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回報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幣別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：</a:t>
            </a:r>
            <a:r>
              <a:rPr lang="zh-TW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依供應商</a:t>
            </a:r>
            <a:r>
              <a:rPr lang="en-US" altLang="zh-TW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PI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選擇回報幣別</a:t>
            </a:r>
            <a:r>
              <a:rPr lang="zh-TW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公司</a:t>
            </a:r>
            <a:r>
              <a:rPr lang="zh-TW" altLang="zh-CN" sz="1500" b="1" dirty="0">
                <a:solidFill>
                  <a:srgbClr val="01377F"/>
                </a:solidFill>
              </a:rPr>
              <a:t>匯率：系統</a:t>
            </a:r>
            <a:r>
              <a:rPr lang="zh-TW" altLang="en-US" sz="1500" b="1" dirty="0">
                <a:solidFill>
                  <a:srgbClr val="01377F"/>
                </a:solidFill>
              </a:rPr>
              <a:t>依據所選回報幣別</a:t>
            </a:r>
            <a:r>
              <a:rPr lang="zh-TW" altLang="zh-CN" sz="1500" b="1" dirty="0">
                <a:solidFill>
                  <a:srgbClr val="01377F"/>
                </a:solidFill>
              </a:rPr>
              <a:t>自動帶出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成衣</a:t>
            </a:r>
            <a:r>
              <a:rPr lang="zh-TW" altLang="zh-CN" sz="1500" b="1" dirty="0">
                <a:solidFill>
                  <a:srgbClr val="01377F"/>
                </a:solidFill>
              </a:rPr>
              <a:t>收匯地：選擇成衣收匯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地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。</a:t>
            </a:r>
            <a:endParaRPr lang="zh-CN" altLang="zh-CN" sz="1500" b="1" dirty="0">
              <a:solidFill>
                <a:srgbClr val="01377F"/>
              </a:solidFill>
            </a:endParaRPr>
          </a:p>
        </p:txBody>
      </p:sp>
      <p:pic>
        <p:nvPicPr>
          <p:cNvPr id="20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80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en-US" dirty="0"/>
              <a:t>購料單單筆維護 </a:t>
            </a:r>
            <a:r>
              <a:rPr lang="en-US" altLang="zh-TW" dirty="0"/>
              <a:t>– </a:t>
            </a:r>
            <a:r>
              <a:rPr lang="zh-TW" altLang="en-US" dirty="0"/>
              <a:t>基本信息</a:t>
            </a:r>
            <a:endParaRPr lang="zh-TW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6300193" y="692696"/>
            <a:ext cx="284380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9"/>
            </a:pP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付款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條件：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選擇</a:t>
            </a:r>
            <a:r>
              <a:rPr lang="zh-TW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供應商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付款條件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 startAt="19"/>
            </a:pP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國貿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條件：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選擇</a:t>
            </a:r>
            <a:r>
              <a:rPr lang="zh-TW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供應商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國貿條件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endParaRPr lang="zh-CN" altLang="zh-CN" sz="1500" b="1" dirty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 startAt="19"/>
            </a:pP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原料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貿易方式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：選擇原料貿易方式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。</a:t>
            </a:r>
            <a:endParaRPr lang="zh-CN" altLang="zh-CN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pPr marL="342900" indent="-342900">
              <a:buFont typeface="+mj-lt"/>
              <a:buAutoNum type="arabicPeriod" startAt="19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成衣貿易方式：</a:t>
            </a:r>
            <a:r>
              <a:rPr lang="zh-TW" altLang="zh-CN" sz="1500" b="1" dirty="0">
                <a:solidFill>
                  <a:srgbClr val="01377F"/>
                </a:solidFill>
              </a:rPr>
              <a:t>選擇成衣貿易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方式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9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稅</a:t>
            </a:r>
            <a:r>
              <a:rPr lang="zh-TW" altLang="zh-CN" sz="1500" b="1" dirty="0">
                <a:solidFill>
                  <a:srgbClr val="01377F"/>
                </a:solidFill>
              </a:rPr>
              <a:t>碼：選擇稅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碼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，也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可</a:t>
            </a:r>
            <a:r>
              <a:rPr lang="zh-TW" altLang="zh-CN" sz="1500" b="1" dirty="0">
                <a:solidFill>
                  <a:srgbClr val="01377F"/>
                </a:solidFill>
              </a:rPr>
              <a:t>由購料單頁面，批量維護稅碼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信息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9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9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9"/>
            </a:pPr>
            <a:endParaRPr lang="en-US" altLang="zh-TW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9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運輸</a:t>
            </a:r>
            <a:r>
              <a:rPr lang="zh-TW" altLang="zh-CN" sz="1500" b="1" dirty="0">
                <a:solidFill>
                  <a:srgbClr val="01377F"/>
                </a:solidFill>
              </a:rPr>
              <a:t>方式：選擇運輸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方式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9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請</a:t>
            </a:r>
            <a:r>
              <a:rPr lang="zh-TW" altLang="zh-CN" sz="1500" b="1" dirty="0">
                <a:solidFill>
                  <a:srgbClr val="01377F"/>
                </a:solidFill>
              </a:rPr>
              <a:t>購說明：輸入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說明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9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備註</a:t>
            </a:r>
            <a:r>
              <a:rPr lang="zh-TW" altLang="zh-CN" sz="1500" b="1" dirty="0">
                <a:solidFill>
                  <a:srgbClr val="01377F"/>
                </a:solidFill>
              </a:rPr>
              <a:t>：輸入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備註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。</a:t>
            </a:r>
            <a:endParaRPr lang="zh-CN" altLang="zh-CN" sz="1500" b="1" dirty="0">
              <a:solidFill>
                <a:srgbClr val="01377F"/>
              </a:solidFill>
            </a:endParaRPr>
          </a:p>
        </p:txBody>
      </p:sp>
      <p:pic>
        <p:nvPicPr>
          <p:cNvPr id="39" name="圖片 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517" y="3105145"/>
            <a:ext cx="1153160" cy="683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/>
          <p:cNvPicPr>
            <a:picLocks noGrp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98893"/>
            <a:ext cx="5976664" cy="414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773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參考資料</a:t>
            </a:r>
            <a:r>
              <a:rPr lang="en-US" altLang="zh-TW" dirty="0" smtClean="0"/>
              <a:t>1</a:t>
            </a:r>
            <a:r>
              <a:rPr lang="zh-TW" altLang="en-US" dirty="0" smtClean="0"/>
              <a:t>：原料貿易方式</a:t>
            </a:r>
            <a:endParaRPr lang="zh-TW" altLang="en-US" dirty="0"/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761912"/>
              </p:ext>
            </p:extLst>
          </p:nvPr>
        </p:nvGraphicFramePr>
        <p:xfrm>
          <a:off x="323528" y="1196752"/>
          <a:ext cx="8568951" cy="4046865"/>
        </p:xfrm>
        <a:graphic>
          <a:graphicData uri="http://schemas.openxmlformats.org/drawingml/2006/table">
            <a:tbl>
              <a:tblPr/>
              <a:tblGrid>
                <a:gridCol w="360070"/>
                <a:gridCol w="1368122"/>
                <a:gridCol w="2304256"/>
                <a:gridCol w="1319906"/>
                <a:gridCol w="3216597"/>
              </a:tblGrid>
              <a:tr h="27361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貿易方式</a:t>
                      </a:r>
                    </a:p>
                  </a:txBody>
                  <a:tcPr marL="6584" marR="6584" marT="6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36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貿易方式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成衣銷售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面輔料來源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03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1-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國內採購</a:t>
                      </a:r>
                    </a:p>
                  </a:txBody>
                  <a:tcPr marL="6584" marR="6584" marT="65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Domestic procurement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國內</a:t>
                      </a:r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銷售</a:t>
                      </a:r>
                      <a:endParaRPr lang="zh-TW" altLang="en-US" sz="1400" b="1" i="0" u="none" strike="noStrike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在生產地做國內採購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03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2-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外銷</a:t>
                      </a:r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-</a:t>
                      </a:r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來料加工</a:t>
                      </a:r>
                    </a:p>
                  </a:txBody>
                  <a:tcPr marL="6584" marR="6584" marT="65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Process with supplied materials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國外銷售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料件由国外采购</a:t>
                      </a:r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,</a:t>
                      </a:r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僅在生產地做成衣加工</a:t>
                      </a:r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,</a:t>
                      </a:r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收取工繳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03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3-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外銷</a:t>
                      </a:r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-</a:t>
                      </a:r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進料加工</a:t>
                      </a:r>
                    </a:p>
                  </a:txBody>
                  <a:tcPr marL="6584" marR="6584" marT="65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Process with imported materials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國外銷售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全部或部份國外採購</a:t>
                      </a:r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(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包括物流園</a:t>
                      </a:r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)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進口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3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4-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外銷</a:t>
                      </a:r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-</a:t>
                      </a:r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一般貿易</a:t>
                      </a:r>
                    </a:p>
                  </a:txBody>
                  <a:tcPr marL="6584" marR="6584" marT="65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General trade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國外</a:t>
                      </a:r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銷售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面料全在生產地 </a:t>
                      </a:r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local </a:t>
                      </a:r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生產</a:t>
                      </a:r>
                      <a:b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1.</a:t>
                      </a:r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料件全部在生產地坐國內採購</a:t>
                      </a:r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,</a:t>
                      </a:r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成衣用一般貿易出口</a:t>
                      </a:r>
                      <a:b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2.</a:t>
                      </a:r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部分料件在國外採購</a:t>
                      </a:r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,</a:t>
                      </a:r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用一般貿易進口</a:t>
                      </a:r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(</a:t>
                      </a:r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繳稅</a:t>
                      </a:r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),</a:t>
                      </a:r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成衣一般貿易出口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1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5-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外銷</a:t>
                      </a:r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-</a:t>
                      </a:r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成品買入</a:t>
                      </a:r>
                    </a:p>
                  </a:txBody>
                  <a:tcPr marL="6584" marR="6584" marT="65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國外銷售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1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6-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內銷</a:t>
                      </a:r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-</a:t>
                      </a:r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成品買入</a:t>
                      </a:r>
                    </a:p>
                  </a:txBody>
                  <a:tcPr marL="6584" marR="6584" marT="65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國內銷售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82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參考資料</a:t>
            </a:r>
            <a:r>
              <a:rPr lang="en-US" altLang="zh-TW" dirty="0" smtClean="0"/>
              <a:t>2</a:t>
            </a:r>
            <a:r>
              <a:rPr lang="zh-TW" altLang="en-US" dirty="0" smtClean="0"/>
              <a:t>：付款條件及國貿條件</a:t>
            </a:r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876871"/>
              </p:ext>
            </p:extLst>
          </p:nvPr>
        </p:nvGraphicFramePr>
        <p:xfrm>
          <a:off x="395536" y="1196752"/>
          <a:ext cx="4320480" cy="51845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0"/>
              </a:tblGrid>
              <a:tr h="3283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供應商付款條件 </a:t>
                      </a:r>
                      <a:r>
                        <a:rPr lang="en-US" altLang="zh-TW" sz="1400" u="none" strike="noStrike" dirty="0">
                          <a:effectLst/>
                        </a:rPr>
                        <a:t>(</a:t>
                      </a:r>
                      <a:r>
                        <a:rPr lang="zh-TW" altLang="en-US" sz="1400" u="none" strike="noStrike" dirty="0">
                          <a:effectLst/>
                        </a:rPr>
                        <a:t>越南用</a:t>
                      </a:r>
                      <a:r>
                        <a:rPr lang="en-US" altLang="zh-TW" sz="1400" u="none" strike="noStrike" dirty="0">
                          <a:effectLst/>
                        </a:rPr>
                        <a:t>)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83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月結</a:t>
                      </a:r>
                      <a:r>
                        <a:rPr lang="en-US" altLang="zh-TW" sz="1400" u="none" strike="noStrike" dirty="0">
                          <a:effectLst/>
                        </a:rPr>
                        <a:t>45</a:t>
                      </a:r>
                      <a:r>
                        <a:rPr lang="zh-TW" altLang="en-US" sz="1400" u="none" strike="noStrike" dirty="0">
                          <a:effectLst/>
                        </a:rPr>
                        <a:t>天</a:t>
                      </a:r>
                      <a:r>
                        <a:rPr lang="en-US" altLang="zh-TW" sz="1400" u="none" strike="noStrike" dirty="0">
                          <a:effectLst/>
                        </a:rPr>
                        <a:t>(</a:t>
                      </a:r>
                      <a:r>
                        <a:rPr lang="zh-TW" altLang="en-US" sz="1400" u="none" strike="noStrike" dirty="0">
                          <a:effectLst/>
                        </a:rPr>
                        <a:t>越南</a:t>
                      </a:r>
                      <a:r>
                        <a:rPr lang="en-US" altLang="zh-TW" sz="1400" u="none" strike="noStrike" dirty="0">
                          <a:effectLst/>
                        </a:rPr>
                        <a:t>)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3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100% T/T IN ADVANCE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3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75% T/T IN ADVANCE, 25% OA 30DAYS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3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USANCE LC 30DAYS AFTER ON BOARD DATE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3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D/A 30 DAYS AFTER ON BOARD DATE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3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USANCE LC 30DAYS AFTER SHIPMENT DATE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3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USANCE LC 60DAYS AFTER ON BOARD DATE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0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50% TT IN ADVANCE, 50% OA 30 DAYS AFTER THE MONTHLY CLOSING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3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O/A 30 DAYS AFTER THE MONTHLY CLOSING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3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O/A 60 DAYS AFTER THE MONTHLY CLOSING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3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O/A 30 DAYS AFTER ON BOARD DATE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3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O/A 45 DAYS AFTER ON BOARD DATE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3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O/A 15 DAYS AFTER INVOICE ISSUING DATE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3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O/A 30 DAYS AFTER INVOICE ISSUING DATE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00907"/>
              </p:ext>
            </p:extLst>
          </p:nvPr>
        </p:nvGraphicFramePr>
        <p:xfrm>
          <a:off x="5292080" y="1196744"/>
          <a:ext cx="3240360" cy="4824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/>
              </a:tblGrid>
              <a:tr h="3015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國貿條件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CPT </a:t>
                      </a:r>
                      <a:r>
                        <a:rPr lang="zh-TW" altLang="en-US" sz="1400" u="none" strike="noStrike" dirty="0">
                          <a:effectLst/>
                        </a:rPr>
                        <a:t>目的港運費付訖至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UN </a:t>
                      </a:r>
                      <a:r>
                        <a:rPr lang="zh-TW" altLang="en-US" sz="1400" u="none" strike="noStrike" dirty="0">
                          <a:effectLst/>
                        </a:rPr>
                        <a:t>非免稅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FH </a:t>
                      </a:r>
                      <a:r>
                        <a:rPr lang="zh-TW" altLang="en-US" sz="1400" u="none" strike="noStrike" dirty="0">
                          <a:effectLst/>
                        </a:rPr>
                        <a:t>免儲存費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CFR </a:t>
                      </a:r>
                      <a:r>
                        <a:rPr lang="zh-TW" altLang="en-US" sz="1400" u="none" strike="noStrike" dirty="0">
                          <a:effectLst/>
                        </a:rPr>
                        <a:t>成本和運費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EXW </a:t>
                      </a:r>
                      <a:r>
                        <a:rPr lang="zh-TW" altLang="en-US" sz="1400" u="none" strike="noStrike" dirty="0">
                          <a:effectLst/>
                        </a:rPr>
                        <a:t>工廠交貨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FOB </a:t>
                      </a:r>
                      <a:r>
                        <a:rPr lang="zh-TW" altLang="en-US" sz="1400" u="none" strike="noStrike" dirty="0">
                          <a:effectLst/>
                        </a:rPr>
                        <a:t>出口港船上交貨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FCA </a:t>
                      </a:r>
                      <a:r>
                        <a:rPr lang="zh-TW" altLang="en-US" sz="1400" u="none" strike="noStrike" dirty="0">
                          <a:effectLst/>
                        </a:rPr>
                        <a:t>貨交出口地運送人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FAS </a:t>
                      </a:r>
                      <a:r>
                        <a:rPr lang="zh-TW" altLang="en-US" sz="1400" u="none" strike="noStrike" dirty="0">
                          <a:effectLst/>
                        </a:rPr>
                        <a:t>出口地船邊交貨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CNF </a:t>
                      </a:r>
                      <a:r>
                        <a:rPr lang="zh-TW" altLang="en-US" sz="1400" u="none" strike="noStrike" dirty="0">
                          <a:effectLst/>
                        </a:rPr>
                        <a:t>目的港運費付訖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CIF </a:t>
                      </a:r>
                      <a:r>
                        <a:rPr lang="zh-TW" altLang="en-US" sz="1400" u="none" strike="noStrike" dirty="0">
                          <a:effectLst/>
                        </a:rPr>
                        <a:t>目的港運保費付訖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CIP </a:t>
                      </a:r>
                      <a:r>
                        <a:rPr lang="zh-TW" altLang="en-US" sz="1400" u="none" strike="noStrike" dirty="0">
                          <a:effectLst/>
                        </a:rPr>
                        <a:t>目的港運保費付訖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DDP </a:t>
                      </a:r>
                      <a:r>
                        <a:rPr lang="zh-TW" altLang="en-US" sz="1400" u="none" strike="noStrike" dirty="0">
                          <a:effectLst/>
                        </a:rPr>
                        <a:t>目的港稅後交貨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99 </a:t>
                      </a:r>
                      <a:r>
                        <a:rPr lang="zh-TW" altLang="en-US" sz="1400" u="none" strike="noStrike" dirty="0">
                          <a:effectLst/>
                        </a:rPr>
                        <a:t>無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DAT </a:t>
                      </a:r>
                      <a:r>
                        <a:rPr lang="zh-TW" altLang="en-US" sz="1400" u="none" strike="noStrike" dirty="0">
                          <a:effectLst/>
                        </a:rPr>
                        <a:t>目的地點貨物集散地交貨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DAP </a:t>
                      </a:r>
                      <a:r>
                        <a:rPr lang="zh-TW" altLang="en-US" sz="1400" u="none" strike="noStrike" dirty="0">
                          <a:effectLst/>
                        </a:rPr>
                        <a:t>目的地交貨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9045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en-US" dirty="0"/>
              <a:t>購料單單筆維護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聯繫信息</a:t>
            </a:r>
            <a:endParaRPr lang="zh-CN" altLang="zh-CN" dirty="0"/>
          </a:p>
        </p:txBody>
      </p:sp>
      <p:sp>
        <p:nvSpPr>
          <p:cNvPr id="7" name="矩形 6"/>
          <p:cNvSpPr/>
          <p:nvPr/>
        </p:nvSpPr>
        <p:spPr>
          <a:xfrm>
            <a:off x="6300192" y="692696"/>
            <a:ext cx="2843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基礎數據 </a:t>
            </a:r>
            <a:r>
              <a:rPr lang="en-US" altLang="zh-TW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– 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聯繫信息</a:t>
            </a:r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en-US" altLang="zh-TW" sz="1500" b="1" dirty="0" smtClean="0">
              <a:solidFill>
                <a:srgbClr val="01377F"/>
              </a:solidFill>
              <a:uFill>
                <a:solidFill>
                  <a:srgbClr val="FF0000"/>
                </a:solidFill>
              </a:uFill>
            </a:endParaRPr>
          </a:p>
          <a:p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依</a:t>
            </a:r>
            <a:r>
              <a:rPr lang="zh-TW" altLang="en-US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需求</a:t>
            </a:r>
            <a:r>
              <a:rPr lang="zh-TW" altLang="en-US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自行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維護</a:t>
            </a:r>
            <a:r>
              <a:rPr lang="zh-TW" altLang="zh-CN" sz="1500" b="1" dirty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供應商及產銷聯絡人及聯絡</a:t>
            </a:r>
            <a:r>
              <a:rPr lang="zh-TW" altLang="zh-CN" sz="1500" b="1" dirty="0" smtClean="0">
                <a:solidFill>
                  <a:srgbClr val="01377F"/>
                </a:solidFill>
                <a:uFill>
                  <a:solidFill>
                    <a:srgbClr val="FF0000"/>
                  </a:solidFill>
                </a:uFill>
              </a:rPr>
              <a:t>方式</a:t>
            </a:r>
            <a:endParaRPr lang="zh-CN" altLang="zh-CN" sz="1500" b="1" dirty="0">
              <a:solidFill>
                <a:srgbClr val="01377F"/>
              </a:solidFill>
            </a:endParaRPr>
          </a:p>
        </p:txBody>
      </p:sp>
      <p:pic>
        <p:nvPicPr>
          <p:cNvPr id="4098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495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3"/>
  <p:tag name="ARTICULATE_REFERENCE_ID" val="4b7608a5-4dce-485c-8a99-d4179a9415e8"/>
  <p:tag name="TAG_BACKING_FORM_KEY" val="37621734-c:\users\fenc21227\desktop\sop-ppt\04 購料單管理\04 購料單管理--1-2. 增項增量購料單.pptx"/>
  <p:tag name="ARTICULATE_PRESENTER_VERSION" val="7"/>
  <p:tag name="ARTICULATE_PROJECT_OPEN" val="1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ELAPSEDTIME" val="6.2"/>
  <p:tag name="ANNOTATION_TYPE_1" val="0"/>
  <p:tag name="ANNOTATION_START_1" val="0.7"/>
  <p:tag name="ANNOTATION_TOP_1" val="185"/>
  <p:tag name="ANNOTATION_LEFT_1" val="144"/>
  <p:tag name="ANNOTATION_WIDTH_1" val="183"/>
  <p:tag name="ANNOTATION_HEIGHT_1" val="183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COUNT" val="1"/>
  <p:tag name="ARTICULATE_USED_LAYOU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4"/>
  <p:tag name="ARTICULATE_AUDIO_RECORDED" val="1"/>
  <p:tag name="ELAPSEDTIME" val="49"/>
  <p:tag name="ANNOTATION_TYPE_1" val="1"/>
  <p:tag name="ANNOTATION_START_1" val="2.2"/>
  <p:tag name="ANNOTATION_END_1" val="8.0"/>
  <p:tag name="ANNOTATION_TOP_1" val="169"/>
  <p:tag name="ANNOTATION_LEFT_1" val="8"/>
  <p:tag name="ANNOTATION_WIDTH_1" val="640"/>
  <p:tag name="ANNOTATION_HEIGHT_1" val="402"/>
  <p:tag name="ANNOTATION_ANIMATION_1" val="2"/>
  <p:tag name="ANNOTATION_ROTATION_1" val="0"/>
  <p:tag name="ANNOTATION_SUB_TYPE_1" val="9"/>
  <p:tag name="ANNOTATION_LOOP_COUNT_1" val="3"/>
  <p:tag name="ANNOTATION_BOX_RADIUS_1" val="5"/>
  <p:tag name="ANNOTATION_SCALE_1" val="0"/>
  <p:tag name="ANNOTATION_BORDER_ALPHA_1" val="100"/>
  <p:tag name="ANNOTATION_BORDER_COLOR_1" val="0"/>
  <p:tag name="ANNOTATION_FILL_COLOR_1" val="255"/>
  <p:tag name="ANNOTATION_FILL_ALPHA_1" val="100"/>
  <p:tag name="ANNOTATION_BORDER_WIDTH_1" val="3"/>
  <p:tag name="ANNOTATION_SLIDE_WIDTH_1" val="960"/>
  <p:tag name="ANNOTATION_SLIDE_HEIGHT_1" val="720"/>
  <p:tag name="ANNOTATION_TYPE_2" val="0"/>
  <p:tag name="ANNOTATION_START_2" val="8.0"/>
  <p:tag name="ANNOTATION_END_2" val="11.8"/>
  <p:tag name="ANNOTATION_TOP_2" val="252"/>
  <p:tag name="ANNOTATION_LEFT_2" val="460"/>
  <p:tag name="ANNOTATION_WIDTH_2" val="183"/>
  <p:tag name="ANNOTATION_HEIGHT_2" val="183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3"/>
  <p:tag name="ANNOTATION_SLIDE_WIDTH_2" val="960"/>
  <p:tag name="ANNOTATION_SLIDE_HEIGHT_2" val="720"/>
  <p:tag name="ANNOTATION_TYPE_3" val="0"/>
  <p:tag name="ANNOTATION_START_3" val="11.8"/>
  <p:tag name="ANNOTATION_END_3" val="14.7"/>
  <p:tag name="ANNOTATION_TOP_3" val="252"/>
  <p:tag name="ANNOTATION_LEFT_3" val="127"/>
  <p:tag name="ANNOTATION_WIDTH_3" val="183"/>
  <p:tag name="ANNOTATION_HEIGHT_3" val="183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3"/>
  <p:tag name="ANNOTATION_SLIDE_WIDTH_3" val="960"/>
  <p:tag name="ANNOTATION_SLIDE_HEIGHT_3" val="720"/>
  <p:tag name="ANNOTATION_TYPE_4" val="0"/>
  <p:tag name="ANNOTATION_START_4" val="14.7"/>
  <p:tag name="ANNOTATION_END_4" val="20.9"/>
  <p:tag name="ANNOTATION_TOP_4" val="278"/>
  <p:tag name="ANNOTATION_LEFT_4" val="135"/>
  <p:tag name="ANNOTATION_WIDTH_4" val="183"/>
  <p:tag name="ANNOTATION_HEIGHT_4" val="183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3"/>
  <p:tag name="ANNOTATION_SLIDE_WIDTH_4" val="960"/>
  <p:tag name="ANNOTATION_SLIDE_HEIGHT_4" val="720"/>
  <p:tag name="ANNOTATION_TYPE_5" val="1"/>
  <p:tag name="ANNOTATION_START_5" val="20.9"/>
  <p:tag name="ANNOTATION_END_5" val="33.8"/>
  <p:tag name="ANNOTATION_TOP_5" val="266"/>
  <p:tag name="ANNOTATION_LEFT_5" val="290"/>
  <p:tag name="ANNOTATION_WIDTH_5" val="50"/>
  <p:tag name="ANNOTATION_HEIGHT_5" val="22"/>
  <p:tag name="ANNOTATION_ANIMATION_5" val="2"/>
  <p:tag name="ANNOTATION_ROTATION_5" val="0"/>
  <p:tag name="ANNOTATION_SUB_TYPE_5" val="9"/>
  <p:tag name="ANNOTATION_LOOP_COUNT_5" val="3"/>
  <p:tag name="ANNOTATION_BOX_RADIUS_5" val="5"/>
  <p:tag name="ANNOTATION_SCALE_5" val="0"/>
  <p:tag name="ANNOTATION_BORDER_ALPHA_5" val="100"/>
  <p:tag name="ANNOTATION_BORDER_COLOR_5" val="0"/>
  <p:tag name="ANNOTATION_FILL_COLOR_5" val="255"/>
  <p:tag name="ANNOTATION_FILL_ALPHA_5" val="100"/>
  <p:tag name="ANNOTATION_BORDER_WIDTH_5" val="3"/>
  <p:tag name="ANNOTATION_SLIDE_WIDTH_5" val="960"/>
  <p:tag name="ANNOTATION_SLIDE_HEIGHT_5" val="720"/>
  <p:tag name="ANNOTATION_TYPE_6" val="0"/>
  <p:tag name="ANNOTATION_START_6" val="33.8"/>
  <p:tag name="ANNOTATION_END_6" val="38.3"/>
  <p:tag name="ANNOTATION_TOP_6" val="276"/>
  <p:tag name="ANNOTATION_LEFT_6" val="463"/>
  <p:tag name="ANNOTATION_WIDTH_6" val="183"/>
  <p:tag name="ANNOTATION_HEIGHT_6" val="183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3"/>
  <p:tag name="ANNOTATION_SLIDE_WIDTH_6" val="960"/>
  <p:tag name="ANNOTATION_SLIDE_HEIGHT_6" val="720"/>
  <p:tag name="ANNOTATION_TYPE_7" val="0"/>
  <p:tag name="ANNOTATION_START_7" val="38.3"/>
  <p:tag name="ANNOTATION_END_7" val="42.7"/>
  <p:tag name="ANNOTATION_TOP_7" val="300"/>
  <p:tag name="ANNOTATION_LEFT_7" val="150"/>
  <p:tag name="ANNOTATION_WIDTH_7" val="183"/>
  <p:tag name="ANNOTATION_HEIGHT_7" val="183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3"/>
  <p:tag name="ANNOTATION_SLIDE_WIDTH_7" val="960"/>
  <p:tag name="ANNOTATION_SLIDE_HEIGHT_7" val="720"/>
  <p:tag name="ANNOTATION_TYPE_8" val="0"/>
  <p:tag name="ANNOTATION_START_8" val="42.7"/>
  <p:tag name="ANNOTATION_END_8" val="46.0"/>
  <p:tag name="ANNOTATION_TOP_8" val="298"/>
  <p:tag name="ANNOTATION_LEFT_8" val="537"/>
  <p:tag name="ANNOTATION_WIDTH_8" val="183"/>
  <p:tag name="ANNOTATION_HEIGHT_8" val="183"/>
  <p:tag name="ANNOTATION_ANIMATION_8" val="3"/>
  <p:tag name="ANNOTATION_ROTATION_8" val="18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3"/>
  <p:tag name="ANNOTATION_SLIDE_WIDTH_8" val="960"/>
  <p:tag name="ANNOTATION_SLIDE_HEIGHT_8" val="720"/>
  <p:tag name="ANNOTATION_TYPE_9" val="0"/>
  <p:tag name="ANNOTATION_START_9" val="46.0"/>
  <p:tag name="ANNOTATION_TOP_9" val="324"/>
  <p:tag name="ANNOTATION_LEFT_9" val="213"/>
  <p:tag name="ANNOTATION_WIDTH_9" val="183"/>
  <p:tag name="ANNOTATION_HEIGHT_9" val="183"/>
  <p:tag name="ANNOTATION_ANIMATION_9" val="3"/>
  <p:tag name="ANNOTATION_ROTATION_9" val="18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3"/>
  <p:tag name="ANNOTATION_SLIDE_WIDTH_9" val="960"/>
  <p:tag name="ANNOTATION_SLIDE_HEIGHT_9" val="720"/>
  <p:tag name="ANNOTATION_COUNT" val="9"/>
  <p:tag name="ARTICULATE_USED_LAYOU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AUDIO_RECORDED" val="1"/>
  <p:tag name="ELAPSEDTIME" val="65.3"/>
  <p:tag name="ANNOTATION_TYPE_1" val="0"/>
  <p:tag name="ANNOTATION_START_1" val="1.2"/>
  <p:tag name="ANNOTATION_END_1" val="5.1"/>
  <p:tag name="ANNOTATION_TOP_1" val="341"/>
  <p:tag name="ANNOTATION_LEFT_1" val="447"/>
  <p:tag name="ANNOTATION_WIDTH_1" val="183"/>
  <p:tag name="ANNOTATION_HEIGHT_1" val="183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3"/>
  <p:tag name="ANNOTATION_SLIDE_WIDTH_1" val="960"/>
  <p:tag name="ANNOTATION_SLIDE_HEIGHT_1" val="720"/>
  <p:tag name="ANNOTATION_TYPE_2" val="0"/>
  <p:tag name="ANNOTATION_START_2" val="5.1"/>
  <p:tag name="ANNOTATION_END_2" val="10.9"/>
  <p:tag name="ANNOTATION_TOP_2" val="343"/>
  <p:tag name="ANNOTATION_LEFT_2" val="136"/>
  <p:tag name="ANNOTATION_WIDTH_2" val="183"/>
  <p:tag name="ANNOTATION_HEIGHT_2" val="183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3"/>
  <p:tag name="ANNOTATION_SLIDE_WIDTH_2" val="960"/>
  <p:tag name="ANNOTATION_SLIDE_HEIGHT_2" val="720"/>
  <p:tag name="ANNOTATION_TYPE_3" val="0"/>
  <p:tag name="ANNOTATION_START_3" val="10.9"/>
  <p:tag name="ANNOTATION_END_3" val="17.5"/>
  <p:tag name="ANNOTATION_TOP_3" val="371"/>
  <p:tag name="ANNOTATION_LEFT_3" val="144"/>
  <p:tag name="ANNOTATION_WIDTH_3" val="183"/>
  <p:tag name="ANNOTATION_HEIGHT_3" val="183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3"/>
  <p:tag name="ANNOTATION_SLIDE_WIDTH_3" val="960"/>
  <p:tag name="ANNOTATION_SLIDE_HEIGHT_3" val="720"/>
  <p:tag name="ANNOTATION_TYPE_4" val="0"/>
  <p:tag name="ANNOTATION_START_4" val="17.5"/>
  <p:tag name="ANNOTATION_END_4" val="23.3"/>
  <p:tag name="ANNOTATION_TOP_4" val="370"/>
  <p:tag name="ANNOTATION_LEFT_4" val="445"/>
  <p:tag name="ANNOTATION_WIDTH_4" val="183"/>
  <p:tag name="ANNOTATION_HEIGHT_4" val="183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3"/>
  <p:tag name="ANNOTATION_SLIDE_WIDTH_4" val="960"/>
  <p:tag name="ANNOTATION_SLIDE_HEIGHT_4" val="720"/>
  <p:tag name="ANNOTATION_TYPE_5" val="0"/>
  <p:tag name="ANNOTATION_START_5" val="23.3"/>
  <p:tag name="ANNOTATION_END_5" val="29.1"/>
  <p:tag name="ANNOTATION_TOP_5" val="396"/>
  <p:tag name="ANNOTATION_LEFT_5" val="161"/>
  <p:tag name="ANNOTATION_WIDTH_5" val="183"/>
  <p:tag name="ANNOTATION_HEIGHT_5" val="183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3"/>
  <p:tag name="ANNOTATION_SLIDE_WIDTH_5" val="960"/>
  <p:tag name="ANNOTATION_SLIDE_HEIGHT_5" val="720"/>
  <p:tag name="ANNOTATION_TYPE_6" val="0"/>
  <p:tag name="ANNOTATION_START_6" val="29.1"/>
  <p:tag name="ANNOTATION_END_6" val="33.8"/>
  <p:tag name="ANNOTATION_TOP_6" val="396"/>
  <p:tag name="ANNOTATION_LEFT_6" val="452"/>
  <p:tag name="ANNOTATION_WIDTH_6" val="183"/>
  <p:tag name="ANNOTATION_HEIGHT_6" val="183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3"/>
  <p:tag name="ANNOTATION_SLIDE_WIDTH_6" val="960"/>
  <p:tag name="ANNOTATION_SLIDE_HEIGHT_6" val="720"/>
  <p:tag name="ANNOTATION_TYPE_7" val="0"/>
  <p:tag name="ANNOTATION_START_7" val="33.8"/>
  <p:tag name="ANNOTATION_END_7" val="45.1"/>
  <p:tag name="ANNOTATION_TOP_7" val="419"/>
  <p:tag name="ANNOTATION_LEFT_7" val="149"/>
  <p:tag name="ANNOTATION_WIDTH_7" val="183"/>
  <p:tag name="ANNOTATION_HEIGHT_7" val="183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3"/>
  <p:tag name="ANNOTATION_SLIDE_WIDTH_7" val="960"/>
  <p:tag name="ANNOTATION_SLIDE_HEIGHT_7" val="720"/>
  <p:tag name="ANNOTATION_TYPE_8" val="0"/>
  <p:tag name="ANNOTATION_START_8" val="45.1"/>
  <p:tag name="ANNOTATION_END_8" val="54.8"/>
  <p:tag name="ANNOTATION_TOP_8" val="418"/>
  <p:tag name="ANNOTATION_LEFT_8" val="452"/>
  <p:tag name="ANNOTATION_WIDTH_8" val="183"/>
  <p:tag name="ANNOTATION_HEIGHT_8" val="183"/>
  <p:tag name="ANNOTATION_ANIMATION_8" val="3"/>
  <p:tag name="ANNOTATION_ROTATION_8" val="18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3"/>
  <p:tag name="ANNOTATION_SLIDE_WIDTH_8" val="960"/>
  <p:tag name="ANNOTATION_SLIDE_HEIGHT_8" val="720"/>
  <p:tag name="ANNOTATION_TYPE_9" val="0"/>
  <p:tag name="ANNOTATION_START_9" val="54.8"/>
  <p:tag name="ANNOTATION_END_9" val="62.1"/>
  <p:tag name="ANNOTATION_TOP_9" val="441"/>
  <p:tag name="ANNOTATION_LEFT_9" val="339"/>
  <p:tag name="ANNOTATION_WIDTH_9" val="183"/>
  <p:tag name="ANNOTATION_HEIGHT_9" val="183"/>
  <p:tag name="ANNOTATION_ANIMATION_9" val="3"/>
  <p:tag name="ANNOTATION_ROTATION_9" val="18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3"/>
  <p:tag name="ANNOTATION_SLIDE_WIDTH_9" val="960"/>
  <p:tag name="ANNOTATION_SLIDE_HEIGHT_9" val="720"/>
  <p:tag name="ANNOTATION_TYPE_10" val="0"/>
  <p:tag name="ANNOTATION_START_10" val="62.1"/>
  <p:tag name="ANNOTATION_TOP_10" val="442"/>
  <p:tag name="ANNOTATION_LEFT_10" val="516"/>
  <p:tag name="ANNOTATION_WIDTH_10" val="183"/>
  <p:tag name="ANNOTATION_HEIGHT_10" val="183"/>
  <p:tag name="ANNOTATION_ANIMATION_10" val="3"/>
  <p:tag name="ANNOTATION_ROTATION_10" val="18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3"/>
  <p:tag name="ANNOTATION_SLIDE_WIDTH_10" val="960"/>
  <p:tag name="ANNOTATION_SLIDE_HEIGHT_10" val="720"/>
  <p:tag name="ANNOTATION_COUNT" val="10"/>
  <p:tag name="ARTICULATE_USED_LAYOU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5"/>
  <p:tag name="ARTICULATE_AUDIO_RECORDED" val="1"/>
  <p:tag name="ELAPSEDTIME" val="40.5"/>
  <p:tag name="ANNOTATION_TYPE_1" val="0"/>
  <p:tag name="ANNOTATION_START_1" val="2.1"/>
  <p:tag name="ANNOTATION_END_1" val="6.8"/>
  <p:tag name="ANNOTATION_TOP_1" val="464"/>
  <p:tag name="ANNOTATION_LEFT_1" val="138"/>
  <p:tag name="ANNOTATION_WIDTH_1" val="183"/>
  <p:tag name="ANNOTATION_HEIGHT_1" val="183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8"/>
  <p:tag name="ANNOTATION_END_2" val="11.3"/>
  <p:tag name="ANNOTATION_TOP_2" val="465"/>
  <p:tag name="ANNOTATION_LEFT_2" val="449"/>
  <p:tag name="ANNOTATION_WIDTH_2" val="183"/>
  <p:tag name="ANNOTATION_HEIGHT_2" val="183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3"/>
  <p:tag name="ANNOTATION_END_3" val="15.8"/>
  <p:tag name="ANNOTATION_TOP_3" val="491"/>
  <p:tag name="ANNOTATION_LEFT_3" val="156"/>
  <p:tag name="ANNOTATION_WIDTH_3" val="183"/>
  <p:tag name="ANNOTATION_HEIGHT_3" val="183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8"/>
  <p:tag name="ANNOTATION_END_4" val="20.1"/>
  <p:tag name="ANNOTATION_TOP_4" val="491"/>
  <p:tag name="ANNOTATION_LEFT_4" val="458"/>
  <p:tag name="ANNOTATION_WIDTH_4" val="183"/>
  <p:tag name="ANNOTATION_HEIGHT_4" val="183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.1"/>
  <p:tag name="ANNOTATION_END_5" val="22.7"/>
  <p:tag name="ANNOTATION_TOP_5" val="514"/>
  <p:tag name="ANNOTATION_LEFT_5" val="150"/>
  <p:tag name="ANNOTATION_WIDTH_5" val="183"/>
  <p:tag name="ANNOTATION_HEIGHT_5" val="183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22.7"/>
  <p:tag name="ANNOTATION_END_6" val="26.2"/>
  <p:tag name="ANNOTATION_TOP_6" val="-61"/>
  <p:tag name="ANNOTATION_LEFT_6" val="-61"/>
  <p:tag name="ANNOTATION_WIDTH_6" val="1082"/>
  <p:tag name="ANNOTATION_HEIGHT_6" val="843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1"/>
  <p:tag name="ANNOTATION_START_7" val="26.2"/>
  <p:tag name="ANNOTATION_END_7" val="29.8"/>
  <p:tag name="ANNOTATION_TOP_7" val="184"/>
  <p:tag name="ANNOTATION_LEFT_7" val="68"/>
  <p:tag name="ANNOTATION_WIDTH_7" val="72"/>
  <p:tag name="ANNOTATION_HEIGHT_7" val="54"/>
  <p:tag name="ANNOTATION_ANIMATION_7" val="2"/>
  <p:tag name="ANNOTATION_ROTATION_7" val="0"/>
  <p:tag name="ANNOTATION_SUB_TYPE_7" val="9"/>
  <p:tag name="ANNOTATION_LOOP_COUNT_7" val="3"/>
  <p:tag name="ANNOTATION_BOX_RADIUS_7" val="5"/>
  <p:tag name="ANNOTATION_SCALE_7" val="0"/>
  <p:tag name="ANNOTATION_BORDER_ALPHA_7" val="100"/>
  <p:tag name="ANNOTATION_BORDER_COLOR_7" val="0"/>
  <p:tag name="ANNOTATION_FILL_COLOR_7" val="255"/>
  <p:tag name="ANNOTATION_FILL_ALPHA_7" val="100"/>
  <p:tag name="ANNOTATION_BORDER_WIDTH_7" val="3"/>
  <p:tag name="ANNOTATION_SLIDE_WIDTH_7" val="960"/>
  <p:tag name="ANNOTATION_SLIDE_HEIGHT_7" val="720"/>
  <p:tag name="ANNOTATION_TYPE_8" val="0"/>
  <p:tag name="ANNOTATION_START_8" val="31.8"/>
  <p:tag name="ANNOTATION_END_8" val="34.5"/>
  <p:tag name="ANNOTATION_TOP_8" val="513"/>
  <p:tag name="ANNOTATION_LEFT_8" val="468"/>
  <p:tag name="ANNOTATION_WIDTH_8" val="183"/>
  <p:tag name="ANNOTATION_HEIGHT_8" val="183"/>
  <p:tag name="ANNOTATION_ANIMATION_8" val="3"/>
  <p:tag name="ANNOTATION_ROTATION_8" val="18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3"/>
  <p:tag name="ANNOTATION_SLIDE_WIDTH_8" val="960"/>
  <p:tag name="ANNOTATION_SLIDE_HEIGHT_8" val="720"/>
  <p:tag name="ANNOTATION_TYPE_9" val="0"/>
  <p:tag name="ANNOTATION_START_9" val="34.5"/>
  <p:tag name="ANNOTATION_END_9" val="38.1"/>
  <p:tag name="ANNOTATION_TOP_9" val="530"/>
  <p:tag name="ANNOTATION_LEFT_9" val="153"/>
  <p:tag name="ANNOTATION_WIDTH_9" val="183"/>
  <p:tag name="ANNOTATION_HEIGHT_9" val="183"/>
  <p:tag name="ANNOTATION_ANIMATION_9" val="3"/>
  <p:tag name="ANNOTATION_ROTATION_9" val="18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3"/>
  <p:tag name="ANNOTATION_SLIDE_WIDTH_9" val="960"/>
  <p:tag name="ANNOTATION_SLIDE_HEIGHT_9" val="720"/>
  <p:tag name="ANNOTATION_TYPE_10" val="0"/>
  <p:tag name="ANNOTATION_START_10" val="38.1"/>
  <p:tag name="ANNOTATION_TOP_10" val="559"/>
  <p:tag name="ANNOTATION_LEFT_10" val="166"/>
  <p:tag name="ANNOTATION_WIDTH_10" val="183"/>
  <p:tag name="ANNOTATION_HEIGHT_10" val="183"/>
  <p:tag name="ANNOTATION_ANIMATION_10" val="3"/>
  <p:tag name="ANNOTATION_ROTATION_10" val="18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3"/>
  <p:tag name="ANNOTATION_SLIDE_WIDTH_10" val="960"/>
  <p:tag name="ANNOTATION_SLIDE_HEIGHT_10" val="720"/>
  <p:tag name="ANNOTATION_COUNT" val="10"/>
  <p:tag name="TIMELINE" val="24.40/29.20"/>
  <p:tag name="ARTICULATE_USED_LAYOU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6"/>
  <p:tag name="ARTICULATE_AUDIO_RECORDED" val="1"/>
  <p:tag name="ELAPSEDTIME" val="9.6"/>
  <p:tag name="ANNOTATION_COUNT" val="0"/>
  <p:tag name="ARTICULATE_USED_LAYOU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7"/>
  <p:tag name="ARTICULATE_AUDIO_RECORDED" val="1"/>
  <p:tag name="ELAPSEDTIME" val="6.6"/>
  <p:tag name="ANNOTATION_COUNT" val="0"/>
  <p:tag name="ARTICULATE_USED_LAYOU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5"/>
  <p:tag name="ARTICULATE_AUDIO_RECORDED" val="1"/>
  <p:tag name="ELAPSEDTIME" val="10.8"/>
  <p:tag name="ANNOTATION_TYPE_1" val="1"/>
  <p:tag name="ANNOTATION_START_1" val="1.5"/>
  <p:tag name="ANNOTATION_TOP_1" val="203"/>
  <p:tag name="ANNOTATION_LEFT_1" val="21"/>
  <p:tag name="ANNOTATION_WIDTH_1" val="636"/>
  <p:tag name="ANNOTATION_HEIGHT_1" val="379"/>
  <p:tag name="ANNOTATION_ANIMATION_1" val="2"/>
  <p:tag name="ANNOTATION_ROTATION_1" val="0"/>
  <p:tag name="ANNOTATION_SUB_TYPE_1" val="9"/>
  <p:tag name="ANNOTATION_LOOP_COUNT_1" val="3"/>
  <p:tag name="ANNOTATION_BOX_RADIUS_1" val="5"/>
  <p:tag name="ANNOTATION_SCALE_1" val="0"/>
  <p:tag name="ANNOTATION_BORDER_ALPHA_1" val="100"/>
  <p:tag name="ANNOTATION_BORDER_COLOR_1" val="0"/>
  <p:tag name="ANNOTATION_FILL_COLOR_1" val="255"/>
  <p:tag name="ANNOTATION_FILL_ALPHA_1" val="100"/>
  <p:tag name="ANNOTATION_BORDER_WIDTH_1" val="3"/>
  <p:tag name="ANNOTATION_SLIDE_WIDTH_1" val="960"/>
  <p:tag name="ANNOTATION_SLIDE_HEIGHT_1" val="720"/>
  <p:tag name="ANNOTATION_COUNT" val="1"/>
  <p:tag name="ARTICULATE_USED_LAYOU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6"/>
  <p:tag name="ARTICULATE_AUDIO_RECORDED" val="1"/>
  <p:tag name="ELAPSEDTIME" val="30.3"/>
  <p:tag name="ANNOTATION_TYPE_1" val="1"/>
  <p:tag name="ANNOTATION_START_1" val="1.8"/>
  <p:tag name="ANNOTATION_END_1" val="10.5"/>
  <p:tag name="ANNOTATION_TOP_1" val="195"/>
  <p:tag name="ANNOTATION_LEFT_1" val="10"/>
  <p:tag name="ANNOTATION_WIDTH_1" val="652"/>
  <p:tag name="ANNOTATION_HEIGHT_1" val="389"/>
  <p:tag name="ANNOTATION_ANIMATION_1" val="2"/>
  <p:tag name="ANNOTATION_ROTATION_1" val="0"/>
  <p:tag name="ANNOTATION_SUB_TYPE_1" val="9"/>
  <p:tag name="ANNOTATION_LOOP_COUNT_1" val="3"/>
  <p:tag name="ANNOTATION_BOX_RADIUS_1" val="5"/>
  <p:tag name="ANNOTATION_SCALE_1" val="0"/>
  <p:tag name="ANNOTATION_BORDER_ALPHA_1" val="100"/>
  <p:tag name="ANNOTATION_BORDER_COLOR_1" val="0"/>
  <p:tag name="ANNOTATION_FILL_COLOR_1" val="255"/>
  <p:tag name="ANNOTATION_FILL_ALPHA_1" val="100"/>
  <p:tag name="ANNOTATION_BORDER_WIDTH_1" val="3"/>
  <p:tag name="ANNOTATION_SLIDE_WIDTH_1" val="960"/>
  <p:tag name="ANNOTATION_SLIDE_HEIGHT_1" val="720"/>
  <p:tag name="ANNOTATION_TYPE_2" val="0"/>
  <p:tag name="ANNOTATION_START_2" val="10.5"/>
  <p:tag name="ANNOTATION_END_2" val="14.6"/>
  <p:tag name="ANNOTATION_TOP_2" val="247"/>
  <p:tag name="ANNOTATION_LEFT_2" val="100"/>
  <p:tag name="ANNOTATION_WIDTH_2" val="183"/>
  <p:tag name="ANNOTATION_HEIGHT_2" val="183"/>
  <p:tag name="ANNOTATION_ANIMATION_2" val="4"/>
  <p:tag name="ANNOTATION_ROTATION_2" val="0"/>
  <p:tag name="ANNOTATION_SUB_TYPE_2" val="3"/>
  <p:tag name="ANNOTATION_LOOP_COUNT_2" val="1"/>
  <p:tag name="ANNOTATION_BOX_RADIUS_2" val="0"/>
  <p:tag name="ANNOTATION_SCALE_2" val="50"/>
  <p:tag name="ANNOTATION_BORDER_ALPHA_2" val="100"/>
  <p:tag name="ANNOTATION_BORDER_COLOR_2" val="16777215"/>
  <p:tag name="ANNOTATION_FILL_COLOR_2" val="3969653"/>
  <p:tag name="ANNOTATION_FILL_ALPHA_2" val="100"/>
  <p:tag name="ANNOTATION_BORDER_WIDTH_2" val="3"/>
  <p:tag name="ANNOTATION_SLIDE_WIDTH_2" val="960"/>
  <p:tag name="ANNOTATION_SLIDE_HEIGHT_2" val="720"/>
  <p:tag name="ANNOTATION_TYPE_3" val="0"/>
  <p:tag name="ANNOTATION_START_3" val="14.6"/>
  <p:tag name="ANNOTATION_END_3" val="18.3"/>
  <p:tag name="ANNOTATION_TOP_3" val="384"/>
  <p:tag name="ANNOTATION_LEFT_3" val="99"/>
  <p:tag name="ANNOTATION_WIDTH_3" val="183"/>
  <p:tag name="ANNOTATION_HEIGHT_3" val="183"/>
  <p:tag name="ANNOTATION_ANIMATION_3" val="4"/>
  <p:tag name="ANNOTATION_ROTATION_3" val="0"/>
  <p:tag name="ANNOTATION_SUB_TYPE_3" val="3"/>
  <p:tag name="ANNOTATION_LOOP_COUNT_3" val="1"/>
  <p:tag name="ANNOTATION_BOX_RADIUS_3" val="0"/>
  <p:tag name="ANNOTATION_SCALE_3" val="50"/>
  <p:tag name="ANNOTATION_BORDER_ALPHA_3" val="100"/>
  <p:tag name="ANNOTATION_BORDER_COLOR_3" val="16777215"/>
  <p:tag name="ANNOTATION_FILL_COLOR_3" val="3969653"/>
  <p:tag name="ANNOTATION_FILL_ALPHA_3" val="100"/>
  <p:tag name="ANNOTATION_BORDER_WIDTH_3" val="3"/>
  <p:tag name="ANNOTATION_SLIDE_WIDTH_3" val="960"/>
  <p:tag name="ANNOTATION_SLIDE_HEIGHT_3" val="720"/>
  <p:tag name="ANNOTATION_TYPE_4" val="0"/>
  <p:tag name="ANNOTATION_START_4" val="18.3"/>
  <p:tag name="ANNOTATION_END_4" val="25.0"/>
  <p:tag name="ANNOTATION_TOP_4" val="485"/>
  <p:tag name="ANNOTATION_LEFT_4" val="107"/>
  <p:tag name="ANNOTATION_WIDTH_4" val="183"/>
  <p:tag name="ANNOTATION_HEIGHT_4" val="183"/>
  <p:tag name="ANNOTATION_ANIMATION_4" val="4"/>
  <p:tag name="ANNOTATION_ROTATION_4" val="0"/>
  <p:tag name="ANNOTATION_SUB_TYPE_4" val="3"/>
  <p:tag name="ANNOTATION_LOOP_COUNT_4" val="1"/>
  <p:tag name="ANNOTATION_BOX_RADIUS_4" val="0"/>
  <p:tag name="ANNOTATION_SCALE_4" val="50"/>
  <p:tag name="ANNOTATION_BORDER_ALPHA_4" val="100"/>
  <p:tag name="ANNOTATION_BORDER_COLOR_4" val="16777215"/>
  <p:tag name="ANNOTATION_FILL_COLOR_4" val="3969653"/>
  <p:tag name="ANNOTATION_FILL_ALPHA_4" val="100"/>
  <p:tag name="ANNOTATION_BORDER_WIDTH_4" val="3"/>
  <p:tag name="ANNOTATION_SLIDE_WIDTH_4" val="960"/>
  <p:tag name="ANNOTATION_SLIDE_HEIGHT_4" val="720"/>
  <p:tag name="ANNOTATION_TYPE_5" val="2"/>
  <p:tag name="ANNOTATION_START_5" val="25.0"/>
  <p:tag name="ANNOTATION_TOP_5" val="-61"/>
  <p:tag name="ANNOTATION_LEFT_5" val="-61"/>
  <p:tag name="ANNOTATION_WIDTH_5" val="1082"/>
  <p:tag name="ANNOTATION_HEIGHT_5" val="843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COUNT" val="5"/>
  <p:tag name="ARTICULATE_USED_LAYOU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8"/>
  <p:tag name="ARTICULATE_AUDIO_RECORDED" val="1"/>
  <p:tag name="ELAPSEDTIME" val="26.1"/>
  <p:tag name="ANNOTATION_TYPE_1" val="2"/>
  <p:tag name="ANNOTATION_START_1" val="11.5"/>
  <p:tag name="ANNOTATION_END_1" val="11.5"/>
  <p:tag name="ANNOTATION_TOP_1" val="-61"/>
  <p:tag name="ANNOTATION_LEFT_1" val="-61"/>
  <p:tag name="ANNOTATION_WIDTH_1" val="1082"/>
  <p:tag name="ANNOTATION_HEIGHT_1" val="843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1.5"/>
  <p:tag name="ANNOTATION_TOP_2" val="162"/>
  <p:tag name="ANNOTATION_LEFT_2" val="665"/>
  <p:tag name="ANNOTATION_WIDTH_2" val="287"/>
  <p:tag name="ANNOTATION_HEIGHT_2" val="247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COUNT" val="2"/>
  <p:tag name="ARTICULATE_USED_LAYOU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7"/>
  <p:tag name="ARTICULATE_AUDIO_RECORDED" val="1"/>
  <p:tag name="ELAPSEDTIME" val="8.8"/>
  <p:tag name="ANNOTATION_TYPE_1" val="1"/>
  <p:tag name="ANNOTATION_START_1" val="1.4"/>
  <p:tag name="ANNOTATION_TOP_1" val="200"/>
  <p:tag name="ANNOTATION_LEFT_1" val="18"/>
  <p:tag name="ANNOTATION_WIDTH_1" val="632"/>
  <p:tag name="ANNOTATION_HEIGHT_1" val="389"/>
  <p:tag name="ANNOTATION_ANIMATION_1" val="2"/>
  <p:tag name="ANNOTATION_ROTATION_1" val="0"/>
  <p:tag name="ANNOTATION_SUB_TYPE_1" val="9"/>
  <p:tag name="ANNOTATION_LOOP_COUNT_1" val="3"/>
  <p:tag name="ANNOTATION_BOX_RADIUS_1" val="5"/>
  <p:tag name="ANNOTATION_SCALE_1" val="0"/>
  <p:tag name="ANNOTATION_BORDER_ALPHA_1" val="100"/>
  <p:tag name="ANNOTATION_BORDER_COLOR_1" val="0"/>
  <p:tag name="ANNOTATION_FILL_COLOR_1" val="255"/>
  <p:tag name="ANNOTATION_FILL_ALPHA_1" val="100"/>
  <p:tag name="ANNOTATION_BORDER_WIDTH_1" val="3"/>
  <p:tag name="ANNOTATION_SLIDE_WIDTH_1" val="960"/>
  <p:tag name="ANNOTATION_SLIDE_HEIGHT_1" val="720"/>
  <p:tag name="ANNOTATION_COUNT" val="1"/>
  <p:tag name="ARTICULATE_USED_LAYOUT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8"/>
  <p:tag name="ARTICULATE_AUDIO_RECORDED" val="1"/>
  <p:tag name="ELAPSEDTIME" val="29.7"/>
  <p:tag name="ANNOTATION_TYPE_1" val="1"/>
  <p:tag name="ANNOTATION_START_1" val="6.6"/>
  <p:tag name="ANNOTATION_END_1" val="11.7"/>
  <p:tag name="ANNOTATION_TOP_1" val="200"/>
  <p:tag name="ANNOTATION_LEFT_1" val="13"/>
  <p:tag name="ANNOTATION_WIDTH_1" val="646"/>
  <p:tag name="ANNOTATION_HEIGHT_1" val="339"/>
  <p:tag name="ANNOTATION_ANIMATION_1" val="2"/>
  <p:tag name="ANNOTATION_ROTATION_1" val="0"/>
  <p:tag name="ANNOTATION_SUB_TYPE_1" val="9"/>
  <p:tag name="ANNOTATION_LOOP_COUNT_1" val="3"/>
  <p:tag name="ANNOTATION_BOX_RADIUS_1" val="5"/>
  <p:tag name="ANNOTATION_SCALE_1" val="0"/>
  <p:tag name="ANNOTATION_BORDER_ALPHA_1" val="100"/>
  <p:tag name="ANNOTATION_BORDER_COLOR_1" val="0"/>
  <p:tag name="ANNOTATION_FILL_COLOR_1" val="255"/>
  <p:tag name="ANNOTATION_FILL_ALPHA_1" val="100"/>
  <p:tag name="ANNOTATION_BORDER_WIDTH_1" val="3"/>
  <p:tag name="ANNOTATION_SLIDE_WIDTH_1" val="960"/>
  <p:tag name="ANNOTATION_SLIDE_HEIGHT_1" val="720"/>
  <p:tag name="ANNOTATION_TYPE_2" val="0"/>
  <p:tag name="ANNOTATION_START_2" val="11.7"/>
  <p:tag name="ANNOTATION_END_2" val="17.2"/>
  <p:tag name="ANNOTATION_TOP_2" val="404"/>
  <p:tag name="ANNOTATION_LEFT_2" val="340"/>
  <p:tag name="ANNOTATION_WIDTH_2" val="183"/>
  <p:tag name="ANNOTATION_HEIGHT_2" val="183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3"/>
  <p:tag name="ANNOTATION_SLIDE_WIDTH_2" val="960"/>
  <p:tag name="ANNOTATION_SLIDE_HEIGHT_2" val="720"/>
  <p:tag name="ANNOTATION_TYPE_3" val="2"/>
  <p:tag name="ANNOTATION_START_3" val="17.2"/>
  <p:tag name="ANNOTATION_END_3" val="17.2"/>
  <p:tag name="ANNOTATION_TOP_3" val="-61"/>
  <p:tag name="ANNOTATION_LEFT_3" val="-61"/>
  <p:tag name="ANNOTATION_WIDTH_3" val="1082"/>
  <p:tag name="ANNOTATION_HEIGHT_3" val="843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7.2"/>
  <p:tag name="ANNOTATION_TOP_4" val="314"/>
  <p:tag name="ANNOTATION_LEFT_4" val="659"/>
  <p:tag name="ANNOTATION_WIDTH_4" val="297"/>
  <p:tag name="ANNOTATION_HEIGHT_4" val="103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COUNT" val="4"/>
  <p:tag name="ARTICULATE_USED_LAYOUT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0"/>
  <p:tag name="ARTICULATE_AUDIO_RECORDED" val="1"/>
  <p:tag name="ELAPSEDTIME" val="49"/>
  <p:tag name="ANNOTATION_TYPE_1" val="0"/>
  <p:tag name="ANNOTATION_START_1" val="5.5"/>
  <p:tag name="ANNOTATION_END_1" val="10.2"/>
  <p:tag name="ANNOTATION_TOP_1" val="119"/>
  <p:tag name="ANNOTATION_LEFT_1" val="158"/>
  <p:tag name="ANNOTATION_WIDTH_1" val="183"/>
  <p:tag name="ANNOTATION_HEIGHT_1" val="183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2"/>
  <p:tag name="ANNOTATION_END_2" val="16.6"/>
  <p:tag name="ANNOTATION_TOP_2" val="119"/>
  <p:tag name="ANNOTATION_LEFT_2" val="497"/>
  <p:tag name="ANNOTATION_WIDTH_2" val="183"/>
  <p:tag name="ANNOTATION_HEIGHT_2" val="183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6"/>
  <p:tag name="ANNOTATION_END_3" val="22.3"/>
  <p:tag name="ANNOTATION_TOP_3" val="145"/>
  <p:tag name="ANNOTATION_LEFT_3" val="144"/>
  <p:tag name="ANNOTATION_WIDTH_3" val="183"/>
  <p:tag name="ANNOTATION_HEIGHT_3" val="183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3"/>
  <p:tag name="ANNOTATION_END_4" val="28.2"/>
  <p:tag name="ANNOTATION_TOP_4" val="145"/>
  <p:tag name="ANNOTATION_LEFT_4" val="456"/>
  <p:tag name="ANNOTATION_WIDTH_4" val="183"/>
  <p:tag name="ANNOTATION_HEIGHT_4" val="183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2"/>
  <p:tag name="ANNOTATION_END_5" val="33.7"/>
  <p:tag name="ANNOTATION_TOP_5" val="162"/>
  <p:tag name="ANNOTATION_LEFT_5" val="179"/>
  <p:tag name="ANNOTATION_WIDTH_5" val="183"/>
  <p:tag name="ANNOTATION_HEIGHT_5" val="183"/>
  <p:tag name="ANNOTATION_ANIMATION_5" val="4"/>
  <p:tag name="ANNOTATION_ROTATION_5" val="0"/>
  <p:tag name="ANNOTATION_SUB_TYPE_5" val="3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3969653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3.7"/>
  <p:tag name="ANNOTATION_END_6" val="-1.0"/>
  <p:tag name="ANNOTATION_TOP_6" val="218"/>
  <p:tag name="ANNOTATION_LEFT_6" val="83"/>
  <p:tag name="ANNOTATION_WIDTH_6" val="183"/>
  <p:tag name="ANNOTATION_HEIGHT_6" val="183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9.4"/>
  <p:tag name="ANNOTATION_END_7" val="44.1"/>
  <p:tag name="ANNOTATION_TOP_7" val="233"/>
  <p:tag name="ANNOTATION_LEFT_7" val="91"/>
  <p:tag name="ANNOTATION_WIDTH_7" val="183"/>
  <p:tag name="ANNOTATION_HEIGHT_7" val="183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4.1"/>
  <p:tag name="ANNOTATION_TOP_8" val="161"/>
  <p:tag name="ANNOTATION_LEFT_8" val="335"/>
  <p:tag name="ANNOTATION_WIDTH_8" val="183"/>
  <p:tag name="ANNOTATION_HEIGHT_8" val="183"/>
  <p:tag name="ANNOTATION_ANIMATION_8" val="4"/>
  <p:tag name="ANNOTATION_ROTATION_8" val="0"/>
  <p:tag name="ANNOTATION_SUB_TYPE_8" val="3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3969653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USED_LAYOUT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9"/>
  <p:tag name="ARTICULATE_AUDIO_RECORDED" val="1"/>
  <p:tag name="ELAPSEDTIME" val="62.6"/>
  <p:tag name="ANNOTATION_TYPE_1" val="0"/>
  <p:tag name="ANNOTATION_START_1" val="20.1"/>
  <p:tag name="ANNOTATION_END_1" val="24.4"/>
  <p:tag name="ANNOTATION_TOP_1" val="256"/>
  <p:tag name="ANNOTATION_LEFT_1" val="467"/>
  <p:tag name="ANNOTATION_WIDTH_1" val="183"/>
  <p:tag name="ANNOTATION_HEIGHT_1" val="183"/>
  <p:tag name="ANNOTATION_ANIMATION_1" val="3"/>
  <p:tag name="ANNOTATION_ROTATION_1" val="27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4.4"/>
  <p:tag name="ANNOTATION_END_2" val="28.6"/>
  <p:tag name="ANNOTATION_TOP_2" val="255"/>
  <p:tag name="ANNOTATION_LEFT_2" val="538"/>
  <p:tag name="ANNOTATION_WIDTH_2" val="183"/>
  <p:tag name="ANNOTATION_HEIGHT_2" val="183"/>
  <p:tag name="ANNOTATION_ANIMATION_2" val="3"/>
  <p:tag name="ANNOTATION_ROTATION_2" val="27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6"/>
  <p:tag name="ANNOTATION_END_3" val="32.4"/>
  <p:tag name="ANNOTATION_TOP_3" val="257"/>
  <p:tag name="ANNOTATION_LEFT_3" val="598"/>
  <p:tag name="ANNOTATION_WIDTH_3" val="183"/>
  <p:tag name="ANNOTATION_HEIGHT_3" val="183"/>
  <p:tag name="ANNOTATION_ANIMATION_3" val="3"/>
  <p:tag name="ANNOTATION_ROTATION_3" val="27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2.4"/>
  <p:tag name="ANNOTATION_END_4" val="35.8"/>
  <p:tag name="ANNOTATION_TOP_4" val="343"/>
  <p:tag name="ANNOTATION_LEFT_4" val="569"/>
  <p:tag name="ANNOTATION_WIDTH_4" val="183"/>
  <p:tag name="ANNOTATION_HEIGHT_4" val="183"/>
  <p:tag name="ANNOTATION_ANIMATION_4" val="3"/>
  <p:tag name="ANNOTATION_ROTATION_4" val="27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5.8"/>
  <p:tag name="ANNOTATION_END_5" val="43.2"/>
  <p:tag name="ANNOTATION_TOP_5" val="382"/>
  <p:tag name="ANNOTATION_LEFT_5" val="443"/>
  <p:tag name="ANNOTATION_WIDTH_5" val="183"/>
  <p:tag name="ANNOTATION_HEIGHT_5" val="183"/>
  <p:tag name="ANNOTATION_ANIMATION_5" val="3"/>
  <p:tag name="ANNOTATION_ROTATION_5" val="27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3.2"/>
  <p:tag name="ANNOTATION_END_6" val="47.5"/>
  <p:tag name="ANNOTATION_TOP_6" val="507"/>
  <p:tag name="ANNOTATION_LEFT_6" val="404"/>
  <p:tag name="ANNOTATION_WIDTH_6" val="183"/>
  <p:tag name="ANNOTATION_HEIGHT_6" val="183"/>
  <p:tag name="ANNOTATION_ANIMATION_6" val="3"/>
  <p:tag name="ANNOTATION_ROTATION_6" val="27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7.5"/>
  <p:tag name="ANNOTATION_END_7" val="56.0"/>
  <p:tag name="ANNOTATION_TOP_7" val="442"/>
  <p:tag name="ANNOTATION_LEFT_7" val="423"/>
  <p:tag name="ANNOTATION_WIDTH_7" val="183"/>
  <p:tag name="ANNOTATION_HEIGHT_7" val="183"/>
  <p:tag name="ANNOTATION_ANIMATION_7" val="3"/>
  <p:tag name="ANNOTATION_ROTATION_7" val="27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2"/>
  <p:tag name="ANNOTATION_START_8" val="56.0"/>
  <p:tag name="ANNOTATION_END_8" val="59.0"/>
  <p:tag name="ANNOTATION_TOP_8" val="-61"/>
  <p:tag name="ANNOTATION_LEFT_8" val="-61"/>
  <p:tag name="ANNOTATION_WIDTH_8" val="1082"/>
  <p:tag name="ANNOTATION_HEIGHT_8" val="843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59.0"/>
  <p:tag name="ANNOTATION_TOP_9" val="649"/>
  <p:tag name="ANNOTATION_LEFT_9" val="77"/>
  <p:tag name="ANNOTATION_WIDTH_9" val="183"/>
  <p:tag name="ANNOTATION_HEIGHT_9" val="183"/>
  <p:tag name="ANNOTATION_ANIMATION_9" val="4"/>
  <p:tag name="ANNOTATION_ROTATION_9" val="0"/>
  <p:tag name="ANNOTATION_SUB_TYPE_9" val="3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3969653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USED_LAYOUT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0"/>
  <p:tag name="ARTICULATE_AUDIO_RECORDED" val="1"/>
  <p:tag name="ANNOTATION_TYPE_1" val="1"/>
  <p:tag name="ANNOTATION_START_1" val="5.7"/>
  <p:tag name="ANNOTATION_END_1" val="10.4"/>
  <p:tag name="ANNOTATION_TOP_1" val="198"/>
  <p:tag name="ANNOTATION_LEFT_1" val="16"/>
  <p:tag name="ANNOTATION_WIDTH_1" val="637"/>
  <p:tag name="ANNOTATION_HEIGHT_1" val="290"/>
  <p:tag name="ANNOTATION_ANIMATION_1" val="2"/>
  <p:tag name="ANNOTATION_ROTATION_1" val="0"/>
  <p:tag name="ANNOTATION_SUB_TYPE_1" val="9"/>
  <p:tag name="ANNOTATION_LOOP_COUNT_1" val="3"/>
  <p:tag name="ANNOTATION_BOX_RADIUS_1" val="5"/>
  <p:tag name="ANNOTATION_SCALE_1" val="0"/>
  <p:tag name="ANNOTATION_BORDER_ALPHA_1" val="100"/>
  <p:tag name="ANNOTATION_BORDER_COLOR_1" val="0"/>
  <p:tag name="ANNOTATION_FILL_COLOR_1" val="255"/>
  <p:tag name="ANNOTATION_FILL_ALPHA_1" val="100"/>
  <p:tag name="ANNOTATION_BORDER_WIDTH_1" val="3"/>
  <p:tag name="ANNOTATION_SLIDE_WIDTH_1" val="960"/>
  <p:tag name="ANNOTATION_SLIDE_HEIGHT_1" val="720"/>
  <p:tag name="ANNOTATION_TYPE_2" val="0"/>
  <p:tag name="ANNOTATION_START_2" val="10.4"/>
  <p:tag name="ANNOTATION_END_2" val="14.9"/>
  <p:tag name="ANNOTATION_TOP_2" val="434"/>
  <p:tag name="ANNOTATION_LEFT_2" val="259"/>
  <p:tag name="ANNOTATION_WIDTH_2" val="183"/>
  <p:tag name="ANNOTATION_HEIGHT_2" val="183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3"/>
  <p:tag name="ANNOTATION_SLIDE_WIDTH_2" val="960"/>
  <p:tag name="ANNOTATION_SLIDE_HEIGHT_2" val="720"/>
  <p:tag name="ANNOTATION_TYPE_3" val="2"/>
  <p:tag name="ANNOTATION_START_3" val="14.9"/>
  <p:tag name="ANNOTATION_END_3" val="14.9"/>
  <p:tag name="ANNOTATION_TOP_3" val="-61"/>
  <p:tag name="ANNOTATION_LEFT_3" val="-61"/>
  <p:tag name="ANNOTATION_WIDTH_3" val="1082"/>
  <p:tag name="ANNOTATION_HEIGHT_3" val="843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4.9"/>
  <p:tag name="ANNOTATION_TOP_4" val="413"/>
  <p:tag name="ANNOTATION_LEFT_4" val="664"/>
  <p:tag name="ANNOTATION_WIDTH_4" val="297"/>
  <p:tag name="ANNOTATION_HEIGHT_4" val="106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COUNT" val="4"/>
  <p:tag name="ELAPSEDTIME" val="28.992"/>
  <p:tag name="ARTICULATE_USED_LAYOUT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1"/>
  <p:tag name="ARTICULATE_AUDIO_RECORDED" val="1"/>
  <p:tag name="ELAPSEDTIME" val="74.4"/>
  <p:tag name="ARTICULATE_SLIDE_THUMBNAIL_REFRESH" val="1"/>
  <p:tag name="ARTICULATE_USED_LAYOUT" val="2"/>
  <p:tag name="ANNOTATION_TYPE_1" val="0"/>
  <p:tag name="ANNOTATION_START_1" val="6.6"/>
  <p:tag name="ANNOTATION_END_1" val="12.0"/>
  <p:tag name="ANNOTATION_TOP_1" val="138"/>
  <p:tag name="ANNOTATION_LEFT_1" val="328"/>
  <p:tag name="ANNOTATION_WIDTH_1" val="150"/>
  <p:tag name="ANNOTATION_HEIGHT_1" val="150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0"/>
  <p:tag name="ANNOTATION_END_2" val="17.2"/>
  <p:tag name="ANNOTATION_TOP_2" val="138"/>
  <p:tag name="ANNOTATION_LEFT_2" val="510"/>
  <p:tag name="ANNOTATION_WIDTH_2" val="150"/>
  <p:tag name="ANNOTATION_HEIGHT_2" val="150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7.2"/>
  <p:tag name="ANNOTATION_END_3" val="36.4"/>
  <p:tag name="ANNOTATION_TOP_3" val="204"/>
  <p:tag name="ANNOTATION_LEFT_3" val="129"/>
  <p:tag name="ANNOTATION_WIDTH_3" val="150"/>
  <p:tag name="ANNOTATION_HEIGHT_3" val="150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6.4"/>
  <p:tag name="ANNOTATION_END_4" val="40.5"/>
  <p:tag name="ANNOTATION_TOP_4" val="230"/>
  <p:tag name="ANNOTATION_LEFT_4" val="118"/>
  <p:tag name="ANNOTATION_WIDTH_4" val="150"/>
  <p:tag name="ANNOTATION_HEIGHT_4" val="150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0.5"/>
  <p:tag name="ANNOTATION_END_5" val="44.4"/>
  <p:tag name="ANNOTATION_TOP_5" val="226"/>
  <p:tag name="ANNOTATION_LEFT_5" val="321"/>
  <p:tag name="ANNOTATION_WIDTH_5" val="150"/>
  <p:tag name="ANNOTATION_HEIGHT_5" val="150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4.4"/>
  <p:tag name="ANNOTATION_END_6" val="49.5"/>
  <p:tag name="ANNOTATION_TOP_6" val="230"/>
  <p:tag name="ANNOTATION_LEFT_6" val="457"/>
  <p:tag name="ANNOTATION_WIDTH_6" val="150"/>
  <p:tag name="ANNOTATION_HEIGHT_6" val="150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5"/>
  <p:tag name="ANNOTATION_END_7" val="53.6"/>
  <p:tag name="ANNOTATION_TOP_7" val="275"/>
  <p:tag name="ANNOTATION_LEFT_7" val="471"/>
  <p:tag name="ANNOTATION_WIDTH_7" val="150"/>
  <p:tag name="ANNOTATION_HEIGHT_7" val="150"/>
  <p:tag name="ANNOTATION_ANIMATION_7" val="3"/>
  <p:tag name="ANNOTATION_ROTATION_7" val="27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3.6"/>
  <p:tag name="ANNOTATION_END_8" val="58.0"/>
  <p:tag name="ANNOTATION_TOP_8" val="275"/>
  <p:tag name="ANNOTATION_LEFT_8" val="545"/>
  <p:tag name="ANNOTATION_WIDTH_8" val="150"/>
  <p:tag name="ANNOTATION_HEIGHT_8" val="150"/>
  <p:tag name="ANNOTATION_ANIMATION_8" val="3"/>
  <p:tag name="ANNOTATION_ROTATION_8" val="27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8.0"/>
  <p:tag name="ANNOTATION_END_9" val="62.3"/>
  <p:tag name="ANNOTATION_TOP_9" val="275"/>
  <p:tag name="ANNOTATION_LEFT_9" val="603"/>
  <p:tag name="ANNOTATION_WIDTH_9" val="150"/>
  <p:tag name="ANNOTATION_HEIGHT_9" val="150"/>
  <p:tag name="ANNOTATION_ANIMATION_9" val="3"/>
  <p:tag name="ANNOTATION_ROTATION_9" val="27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2.3"/>
  <p:tag name="ANNOTATION_END_10" val="65.8"/>
  <p:tag name="ANNOTATION_TOP_10" val="359"/>
  <p:tag name="ANNOTATION_LEFT_10" val="568"/>
  <p:tag name="ANNOTATION_WIDTH_10" val="150"/>
  <p:tag name="ANNOTATION_HEIGHT_10" val="150"/>
  <p:tag name="ANNOTATION_ANIMATION_10" val="3"/>
  <p:tag name="ANNOTATION_ROTATION_10" val="27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8"/>
  <p:tag name="ANNOTATION_TOP_11" val="401"/>
  <p:tag name="ANNOTATION_LEFT_11" val="434"/>
  <p:tag name="ANNOTATION_WIDTH_11" val="150"/>
  <p:tag name="ANNOTATION_HEIGHT_11" val="150"/>
  <p:tag name="ANNOTATION_ANIMATION_11" val="3"/>
  <p:tag name="ANNOTATION_ROTATION_11" val="27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COUNT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3"/>
  <p:tag name="ARTICULATE_AUDIO_RECORDED" val="1"/>
  <p:tag name="ELAPSEDTIME" val="51.8"/>
  <p:tag name="ARTICULATE_USED_LAYOUT" val="2"/>
  <p:tag name="ANNOTATION_TYPE_1" val="0"/>
  <p:tag name="ANNOTATION_START_1" val="14.8"/>
  <p:tag name="ANNOTATION_END_1" val="20.5"/>
  <p:tag name="ANNOTATION_TOP_1" val="125"/>
  <p:tag name="ANNOTATION_LEFT_1" val="152"/>
  <p:tag name="ANNOTATION_WIDTH_1" val="150"/>
  <p:tag name="ANNOTATION_HEIGHT_1" val="150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5"/>
  <p:tag name="ANNOTATION_END_2" val="23.4"/>
  <p:tag name="ANNOTATION_TOP_2" val="124"/>
  <p:tag name="ANNOTATION_LEFT_2" val="506"/>
  <p:tag name="ANNOTATION_WIDTH_2" val="150"/>
  <p:tag name="ANNOTATION_HEIGHT_2" val="150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4"/>
  <p:tag name="ANNOTATION_END_3" val="25.7"/>
  <p:tag name="ANNOTATION_TOP_3" val="154"/>
  <p:tag name="ANNOTATION_LEFT_3" val="144"/>
  <p:tag name="ANNOTATION_WIDTH_3" val="150"/>
  <p:tag name="ANNOTATION_HEIGHT_3" val="150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7"/>
  <p:tag name="ANNOTATION_END_4" val="31.4"/>
  <p:tag name="ANNOTATION_TOP_4" val="155"/>
  <p:tag name="ANNOTATION_LEFT_4" val="455"/>
  <p:tag name="ANNOTATION_WIDTH_4" val="150"/>
  <p:tag name="ANNOTATION_HEIGHT_4" val="150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1.4"/>
  <p:tag name="ANNOTATION_END_5" val="36.0"/>
  <p:tag name="ANNOTATION_TOP_5" val="178"/>
  <p:tag name="ANNOTATION_LEFT_5" val="213"/>
  <p:tag name="ANNOTATION_WIDTH_5" val="150"/>
  <p:tag name="ANNOTATION_HEIGHT_5" val="150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6.0"/>
  <p:tag name="ANNOTATION_END_6" val="40.6"/>
  <p:tag name="ANNOTATION_TOP_6" val="183"/>
  <p:tag name="ANNOTATION_LEFT_6" val="538"/>
  <p:tag name="ANNOTATION_WIDTH_6" val="150"/>
  <p:tag name="ANNOTATION_HEIGHT_6" val="150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0.6"/>
  <p:tag name="ANNOTATION_END_7" val="43.3"/>
  <p:tag name="ANNOTATION_TOP_7" val="202"/>
  <p:tag name="ANNOTATION_LEFT_7" val="441"/>
  <p:tag name="ANNOTATION_WIDTH_7" val="150"/>
  <p:tag name="ANNOTATION_HEIGHT_7" val="150"/>
  <p:tag name="ANNOTATION_ANIMATION_7" val="4"/>
  <p:tag name="ANNOTATION_ROTATION_7" val="0"/>
  <p:tag name="ANNOTATION_SUB_TYPE_7" val="3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3969653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3.3"/>
  <p:tag name="ANNOTATION_TOP_8" val="517"/>
  <p:tag name="ANNOTATION_LEFT_8" val="75"/>
  <p:tag name="ANNOTATION_WIDTH_8" val="150"/>
  <p:tag name="ANNOTATION_HEIGHT_8" val="150"/>
  <p:tag name="ANNOTATION_ANIMATION_8" val="4"/>
  <p:tag name="ANNOTATION_ROTATION_8" val="0"/>
  <p:tag name="ANNOTATION_SUB_TYPE_8" val="3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3969653"/>
  <p:tag name="ANNOTATION_FILL_ALPHA_8" val="100"/>
  <p:tag name="ANNOTATION_BORDER_WIDTH_8" val="2"/>
  <p:tag name="ANNOTATION_SLIDE_WIDTH_8" val="960"/>
  <p:tag name="ANNOTATION_SLIDE_HEIGHT_8" val="720"/>
  <p:tag name="ANNOTATION_COUNT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9"/>
  <p:tag name="ARTICULATE_AUDIO_RECORDED" val="1"/>
  <p:tag name="ELAPSEDTIME" val="37"/>
  <p:tag name="ARTICULATE_USED_LAYOUT" val="2"/>
  <p:tag name="ANNOTATION_TYPE_1" val="0"/>
  <p:tag name="ANNOTATION_START_1" val="3.3"/>
  <p:tag name="ANNOTATION_END_1" val="9.8"/>
  <p:tag name="ANNOTATION_TOP_1" val="150"/>
  <p:tag name="ANNOTATION_LEFT_1" val="39"/>
  <p:tag name="ANNOTATION_WIDTH_1" val="150"/>
  <p:tag name="ANNOTATION_HEIGHT_1" val="150"/>
  <p:tag name="ANNOTATION_ANIMATION_1" val="3"/>
  <p:tag name="ANNOTATION_ROTATION_1" val="27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8"/>
  <p:tag name="ANNOTATION_END_2" val="21.0"/>
  <p:tag name="ANNOTATION_TOP_2" val="149"/>
  <p:tag name="ANNOTATION_LEFT_2" val="112"/>
  <p:tag name="ANNOTATION_WIDTH_2" val="150"/>
  <p:tag name="ANNOTATION_HEIGHT_2" val="150"/>
  <p:tag name="ANNOTATION_ANIMATION_2" val="3"/>
  <p:tag name="ANNOTATION_ROTATION_2" val="27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0"/>
  <p:tag name="ANNOTATION_TOP_3" val="149"/>
  <p:tag name="ANNOTATION_LEFT_3" val="95"/>
  <p:tag name="ANNOTATION_WIDTH_3" val="150"/>
  <p:tag name="ANNOTATION_HEIGHT_3" val="150"/>
  <p:tag name="ANNOTATION_ANIMATION_3" val="3"/>
  <p:tag name="ANNOTATION_ROTATION_3" val="27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COUNT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0"/>
  <p:tag name="ARTICULATE_AUDIO_RECORDED" val="1"/>
  <p:tag name="ELAPSEDTIME" val="22.1"/>
  <p:tag name="ARTICULATE_USED_LAYOUT" val="2"/>
  <p:tag name="ANNOTATION_TYPE_1" val="0"/>
  <p:tag name="ANNOTATION_START_1" val="1.3"/>
  <p:tag name="ANNOTATION_END_1" val="10.3"/>
  <p:tag name="ANNOTATION_TOP_1" val="148"/>
  <p:tag name="ANNOTATION_LEFT_1" val="77"/>
  <p:tag name="ANNOTATION_WIDTH_1" val="150"/>
  <p:tag name="ANNOTATION_HEIGHT_1" val="150"/>
  <p:tag name="ANNOTATION_ANIMATION_1" val="3"/>
  <p:tag name="ANNOTATION_ROTATION_1" val="27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10.3"/>
  <p:tag name="ANNOTATION_END_2" val="10.3"/>
  <p:tag name="ANNOTATION_TOP_2" val="-50"/>
  <p:tag name="ANNOTATION_LEFT_2" val="-50"/>
  <p:tag name="ANNOTATION_WIDTH_2" val="1061"/>
  <p:tag name="ANNOTATION_HEIGHT_2" val="82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0.3"/>
  <p:tag name="ANNOTATION_TOP_3" val="185"/>
  <p:tag name="ANNOTATION_LEFT_3" val="703"/>
  <p:tag name="ANNOTATION_WIDTH_3" val="244"/>
  <p:tag name="ANNOTATION_HEIGHT_3" val="149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COUNT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1"/>
  <p:tag name="ARTICULATE_AUDIO_RECORDED" val="1"/>
  <p:tag name="ELAPSEDTIME" val="25.9"/>
  <p:tag name="TIMELINE" val="5.80/11.20"/>
  <p:tag name="ARTICULATE_USED_LAYOUT" val="2"/>
  <p:tag name="ANNOTATION_TYPE_1" val="0"/>
  <p:tag name="ANNOTATION_START_1" val="0.9"/>
  <p:tag name="ANNOTATION_END_1" val="6.0"/>
  <p:tag name="ANNOTATION_TOP_1" val="146"/>
  <p:tag name="ANNOTATION_LEFT_1" val="60"/>
  <p:tag name="ANNOTATION_WIDTH_1" val="150"/>
  <p:tag name="ANNOTATION_HEIGHT_1" val="150"/>
  <p:tag name="ANNOTATION_ANIMATION_1" val="3"/>
  <p:tag name="ANNOTATION_ROTATION_1" val="27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6.0"/>
  <p:tag name="ANNOTATION_END_2" val="8.5"/>
  <p:tag name="ANNOTATION_TOP_2" val="-50"/>
  <p:tag name="ANNOTATION_LEFT_2" val="-50"/>
  <p:tag name="ANNOTATION_WIDTH_2" val="1061"/>
  <p:tag name="ANNOTATION_HEIGHT_2" val="82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0"/>
  <p:tag name="ANNOTATION_START_3" val="8.5"/>
  <p:tag name="ANNOTATION_END_3" val="11.4"/>
  <p:tag name="ANNOTATION_TOP_3" val="524"/>
  <p:tag name="ANNOTATION_LEFT_3" val="119"/>
  <p:tag name="ANNOTATION_WIDTH_3" val="150"/>
  <p:tag name="ANNOTATION_HEIGHT_3" val="150"/>
  <p:tag name="ANNOTATION_ANIMATION_3" val="4"/>
  <p:tag name="ANNOTATION_ROTATION_3" val="0"/>
  <p:tag name="ANNOTATION_SUB_TYPE_3" val="3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3969653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11.4"/>
  <p:tag name="ANNOTATION_END_4" val="15.3"/>
  <p:tag name="ANNOTATION_TOP_4" val="-50"/>
  <p:tag name="ANNOTATION_LEFT_4" val="-50"/>
  <p:tag name="ANNOTATION_WIDTH_4" val="1061"/>
  <p:tag name="ANNOTATION_HEIGHT_4" val="82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0"/>
  <p:tag name="ANNOTATION_START_5" val="15.3"/>
  <p:tag name="ANNOTATION_END_5" val="21.0"/>
  <p:tag name="ANNOTATION_TOP_5" val="147"/>
  <p:tag name="ANNOTATION_LEFT_5" val="18"/>
  <p:tag name="ANNOTATION_WIDTH_5" val="150"/>
  <p:tag name="ANNOTATION_HEIGHT_5" val="150"/>
  <p:tag name="ANNOTATION_ANIMATION_5" val="3"/>
  <p:tag name="ANNOTATION_ROTATION_5" val="27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.0"/>
  <p:tag name="ANNOTATION_TOP_6" val="148"/>
  <p:tag name="ANNOTATION_LEFT_6" val="131"/>
  <p:tag name="ANNOTATION_WIDTH_6" val="150"/>
  <p:tag name="ANNOTATION_HEIGHT_6" val="150"/>
  <p:tag name="ANNOTATION_ANIMATION_6" val="3"/>
  <p:tag name="ANNOTATION_ROTATION_6" val="27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2"/>
  <p:tag name="ARTICULATE_AUDIO_RECORDED" val="1"/>
  <p:tag name="ELAPSEDTIME" val="17.9"/>
  <p:tag name="ARTICULATE_USED_LAYOUT" val="2"/>
  <p:tag name="ANNOTATION_TYPE_1" val="1"/>
  <p:tag name="ANNOTATION_START_1" val="3.7"/>
  <p:tag name="ANNOTATION_END_1" val="7.9"/>
  <p:tag name="ANNOTATION_TOP_1" val="168"/>
  <p:tag name="ANNOTATION_LEFT_1" val="11"/>
  <p:tag name="ANNOTATION_WIDTH_1" val="642"/>
  <p:tag name="ANNOTATION_HEIGHT_1" val="332"/>
  <p:tag name="ANNOTATION_ANIMATION_1" val="2"/>
  <p:tag name="ANNOTATION_ROTATION_1" val="0"/>
  <p:tag name="ANNOTATION_SUB_TYPE_1" val="9"/>
  <p:tag name="ANNOTATION_LOOP_COUNT_1" val="3"/>
  <p:tag name="ANNOTATION_BOX_RADIUS_1" val="5"/>
  <p:tag name="ANNOTATION_SCALE_1" val="0"/>
  <p:tag name="ANNOTATION_BORDER_ALPHA_1" val="100"/>
  <p:tag name="ANNOTATION_BORDER_COLOR_1" val="0"/>
  <p:tag name="ANNOTATION_FILL_COLOR_1" val="255"/>
  <p:tag name="ANNOTATION_FILL_ALPHA_1" val="100"/>
  <p:tag name="ANNOTATION_BORDER_WIDTH_1" val="3"/>
  <p:tag name="ANNOTATION_SLIDE_WIDTH_1" val="960"/>
  <p:tag name="ANNOTATION_SLIDE_HEIGHT_1" val="720"/>
  <p:tag name="ANNOTATION_TYPE_2" val="0"/>
  <p:tag name="ANNOTATION_START_2" val="7.9"/>
  <p:tag name="ANNOTATION_END_2" val="12.3"/>
  <p:tag name="ANNOTATION_TOP_2" val="150"/>
  <p:tag name="ANNOTATION_LEFT_2" val="16"/>
  <p:tag name="ANNOTATION_WIDTH_2" val="150"/>
  <p:tag name="ANNOTATION_HEIGHT_2" val="150"/>
  <p:tag name="ANNOTATION_ANIMATION_2" val="3"/>
  <p:tag name="ANNOTATION_ROTATION_2" val="27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3"/>
  <p:tag name="ANNOTATION_SLIDE_WIDTH_2" val="960"/>
  <p:tag name="ANNOTATION_SLIDE_HEIGHT_2" val="720"/>
  <p:tag name="ANNOTATION_TYPE_3" val="1"/>
  <p:tag name="ANNOTATION_START_3" val="12.3"/>
  <p:tag name="ANNOTATION_TOP_3" val="509"/>
  <p:tag name="ANNOTATION_LEFT_3" val="14"/>
  <p:tag name="ANNOTATION_WIDTH_3" val="639"/>
  <p:tag name="ANNOTATION_HEIGHT_3" val="148"/>
  <p:tag name="ANNOTATION_ANIMATION_3" val="2"/>
  <p:tag name="ANNOTATION_ROTATION_3" val="0"/>
  <p:tag name="ANNOTATION_SUB_TYPE_3" val="9"/>
  <p:tag name="ANNOTATION_LOOP_COUNT_3" val="3"/>
  <p:tag name="ANNOTATION_BOX_RADIUS_3" val="5"/>
  <p:tag name="ANNOTATION_SCALE_3" val="0"/>
  <p:tag name="ANNOTATION_BORDER_ALPHA_3" val="100"/>
  <p:tag name="ANNOTATION_BORDER_COLOR_3" val="0"/>
  <p:tag name="ANNOTATION_FILL_COLOR_3" val="255"/>
  <p:tag name="ANNOTATION_FILL_ALPHA_3" val="100"/>
  <p:tag name="ANNOTATION_BORDER_WIDTH_3" val="3"/>
  <p:tag name="ANNOTATION_SLIDE_WIDTH_3" val="960"/>
  <p:tag name="ANNOTATION_SLIDE_HEIGHT_3" val="720"/>
  <p:tag name="ANNOTATION_COUNT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3"/>
  <p:tag name="ARTICULATE_AUDIO_RECORDED" val="1"/>
  <p:tag name="ELAPSEDTIME" val="14"/>
  <p:tag name="ARTICULATE_USED_LAYOUT" val="2"/>
  <p:tag name="ANNOTATION_TYPE_1" val="0"/>
  <p:tag name="ANNOTATION_START_1" val="3.4"/>
  <p:tag name="ANNOTATION_END_1" val="-1.0"/>
  <p:tag name="ANNOTATION_TOP_1" val="598"/>
  <p:tag name="ANNOTATION_LEFT_1" val="61"/>
  <p:tag name="ANNOTATION_WIDTH_1" val="150"/>
  <p:tag name="ANNOTATION_HEIGHT_1" val="150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3"/>
  <p:tag name="ANNOTATION_SLIDE_WIDTH_1" val="960"/>
  <p:tag name="ANNOTATION_SLIDE_HEIGHT_1" val="720"/>
  <p:tag name="ANNOTATION_TYPE_2" val="0"/>
  <p:tag name="ANNOTATION_START_2" val="4.8"/>
  <p:tag name="ANNOTATION_END_2" val="-1.0"/>
  <p:tag name="ANNOTATION_TOP_2" val="625"/>
  <p:tag name="ANNOTATION_LEFT_2" val="62"/>
  <p:tag name="ANNOTATION_WIDTH_2" val="150"/>
  <p:tag name="ANNOTATION_HEIGHT_2" val="150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3"/>
  <p:tag name="ANNOTATION_SLIDE_WIDTH_2" val="960"/>
  <p:tag name="ANNOTATION_SLIDE_HEIGHT_2" val="720"/>
  <p:tag name="ANNOTATION_TYPE_3" val="1"/>
  <p:tag name="ANNOTATION_START_3" val="9.3"/>
  <p:tag name="ANNOTATION_TOP_3" val="130"/>
  <p:tag name="ANNOTATION_LEFT_3" val="123"/>
  <p:tag name="ANNOTATION_WIDTH_3" val="126"/>
  <p:tag name="ANNOTATION_HEIGHT_3" val="251"/>
  <p:tag name="ANNOTATION_ANIMATION_3" val="2"/>
  <p:tag name="ANNOTATION_ROTATION_3" val="0"/>
  <p:tag name="ANNOTATION_SUB_TYPE_3" val="9"/>
  <p:tag name="ANNOTATION_LOOP_COUNT_3" val="3"/>
  <p:tag name="ANNOTATION_BOX_RADIUS_3" val="5"/>
  <p:tag name="ANNOTATION_SCALE_3" val="0"/>
  <p:tag name="ANNOTATION_BORDER_ALPHA_3" val="100"/>
  <p:tag name="ANNOTATION_BORDER_COLOR_3" val="0"/>
  <p:tag name="ANNOTATION_FILL_COLOR_3" val="255"/>
  <p:tag name="ANNOTATION_FILL_ALPHA_3" val="100"/>
  <p:tag name="ANNOTATION_BORDER_WIDTH_3" val="3"/>
  <p:tag name="ANNOTATION_SLIDE_WIDTH_3" val="960"/>
  <p:tag name="ANNOTATION_SLIDE_HEIGHT_3" val="720"/>
  <p:tag name="ANNOTATION_COUNT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70d9ab34-2c8a-4a24-aaeb-161d80fb0fe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NNOTATION_TYPE_2" val="2"/>
  <p:tag name="ANNOTATION_START_2" val="2.6"/>
  <p:tag name="ANNOTATION_TOP_2" val="91"/>
  <p:tag name="ANNOTATION_LEFT_2" val="19"/>
  <p:tag name="ANNOTATION_WIDTH_2" val="404"/>
  <p:tag name="ANNOTATION_HEIGHT_2" val="105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1" val="1"/>
  <p:tag name="ANNOTATION_START_1" val="4.4"/>
  <p:tag name="ANNOTATION_TOP_1" val="374"/>
  <p:tag name="ANNOTATION_LEFT_1" val="262"/>
  <p:tag name="ANNOTATION_WIDTH_1" val="301"/>
  <p:tag name="ANNOTATION_HEIGHT_1" val="69"/>
  <p:tag name="ANNOTATION_ANIMATION_1" val="2"/>
  <p:tag name="ANNOTATION_ROTATION_1" val="0"/>
  <p:tag name="ANNOTATION_SUB_TYPE_1" val="9"/>
  <p:tag name="ANNOTATION_LOOP_COUNT_1" val="3"/>
  <p:tag name="ANNOTATION_BOX_RADIUS_1" val="5"/>
  <p:tag name="ANNOTATION_SCALE_1" val="0"/>
  <p:tag name="ANNOTATION_BORDER_ALPHA_1" val="100"/>
  <p:tag name="ANNOTATION_BORDER_COLOR_1" val="0"/>
  <p:tag name="ANNOTATION_FILL_COLOR_1" val="255"/>
  <p:tag name="ANNOTATION_FILL_ALPHA_1" val="100"/>
  <p:tag name="ANNOTATION_BORDER_WIDTH_1" val="3"/>
  <p:tag name="ANNOTATION_SLIDE_WIDTH_1" val="960"/>
  <p:tag name="ANNOTATION_SLIDE_HEIGHT_1" val="720"/>
  <p:tag name="AUDIO_ID" val="272"/>
  <p:tag name="ARTICULATE_AUDIO_RECORDED" val="1"/>
  <p:tag name="ELAPSEDTIME" val="9.8"/>
  <p:tag name="ANNOTATION_COUNT" val="0"/>
  <p:tag name="ARTICULATE_USED_LAYOUT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AUDIO_RECORDED" val="1"/>
  <p:tag name="ELAPSEDTIME" val="14.3"/>
  <p:tag name="ANNOTATION_TYPE_1" val="1"/>
  <p:tag name="ANNOTATION_START_1" val="5.0"/>
  <p:tag name="ANNOTATION_END_1" val="7.6"/>
  <p:tag name="ANNOTATION_TOP_1" val="230"/>
  <p:tag name="ANNOTATION_LEFT_1" val="10"/>
  <p:tag name="ANNOTATION_WIDTH_1" val="56"/>
  <p:tag name="ANNOTATION_HEIGHT_1" val="17"/>
  <p:tag name="ANNOTATION_ANIMATION_1" val="2"/>
  <p:tag name="ANNOTATION_ROTATION_1" val="0"/>
  <p:tag name="ANNOTATION_SUB_TYPE_1" val="9"/>
  <p:tag name="ANNOTATION_LOOP_COUNT_1" val="3"/>
  <p:tag name="ANNOTATION_BOX_RADIUS_1" val="5"/>
  <p:tag name="ANNOTATION_SCALE_1" val="0"/>
  <p:tag name="ANNOTATION_BORDER_ALPHA_1" val="100"/>
  <p:tag name="ANNOTATION_BORDER_COLOR_1" val="0"/>
  <p:tag name="ANNOTATION_FILL_COLOR_1" val="255"/>
  <p:tag name="ANNOTATION_FILL_ALPHA_1" val="100"/>
  <p:tag name="ANNOTATION_BORDER_WIDTH_1" val="3"/>
  <p:tag name="ANNOTATION_SLIDE_WIDTH_1" val="960"/>
  <p:tag name="ANNOTATION_SLIDE_HEIGHT_1" val="720"/>
  <p:tag name="ANNOTATION_TYPE_2" val="1"/>
  <p:tag name="ANNOTATION_START_2" val="7.6"/>
  <p:tag name="ANNOTATION_END_2" val="10.8"/>
  <p:tag name="ANNOTATION_TOP_2" val="278"/>
  <p:tag name="ANNOTATION_LEFT_2" val="15"/>
  <p:tag name="ANNOTATION_WIDTH_2" val="58"/>
  <p:tag name="ANNOTATION_HEIGHT_2" val="22"/>
  <p:tag name="ANNOTATION_ANIMATION_2" val="2"/>
  <p:tag name="ANNOTATION_ROTATION_2" val="0"/>
  <p:tag name="ANNOTATION_SUB_TYPE_2" val="9"/>
  <p:tag name="ANNOTATION_LOOP_COUNT_2" val="3"/>
  <p:tag name="ANNOTATION_BOX_RADIUS_2" val="5"/>
  <p:tag name="ANNOTATION_SCALE_2" val="0"/>
  <p:tag name="ANNOTATION_BORDER_ALPHA_2" val="100"/>
  <p:tag name="ANNOTATION_BORDER_COLOR_2" val="0"/>
  <p:tag name="ANNOTATION_FILL_COLOR_2" val="255"/>
  <p:tag name="ANNOTATION_FILL_ALPHA_2" val="100"/>
  <p:tag name="ANNOTATION_BORDER_WIDTH_2" val="3"/>
  <p:tag name="ANNOTATION_SLIDE_WIDTH_2" val="960"/>
  <p:tag name="ANNOTATION_SLIDE_HEIGHT_2" val="720"/>
  <p:tag name="ANNOTATION_TYPE_3" val="2"/>
  <p:tag name="ANNOTATION_START_3" val="10.8"/>
  <p:tag name="ANNOTATION_END_3" val="10.8"/>
  <p:tag name="ANNOTATION_TOP_3" val="-61"/>
  <p:tag name="ANNOTATION_LEFT_3" val="-61"/>
  <p:tag name="ANNOTATION_WIDTH_3" val="1082"/>
  <p:tag name="ANNOTATION_HEIGHT_3" val="843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0.8"/>
  <p:tag name="ANNOTATION_TOP_4" val="298"/>
  <p:tag name="ANNOTATION_LEFT_4" val="30"/>
  <p:tag name="ANNOTATION_WIDTH_4" val="86"/>
  <p:tag name="ANNOTATION_HEIGHT_4" val="18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COUNT" val="4"/>
  <p:tag name="ARTICULATE_USED_LAYOUT" val="2"/>
</p:tagLst>
</file>

<file path=ppt/theme/theme1.xml><?xml version="1.0" encoding="utf-8"?>
<a:theme xmlns:a="http://schemas.openxmlformats.org/drawingml/2006/main" name="Office 佈景主題">
  <a:themeElements>
    <a:clrScheme name="2012/05策略會報告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9C05"/>
      </a:accent1>
      <a:accent2>
        <a:srgbClr val="348EF8"/>
      </a:accent2>
      <a:accent3>
        <a:srgbClr val="7FC807"/>
      </a:accent3>
      <a:accent4>
        <a:srgbClr val="8CBEFF"/>
      </a:accent4>
      <a:accent5>
        <a:srgbClr val="009800"/>
      </a:accent5>
      <a:accent6>
        <a:srgbClr val="DCDCDC"/>
      </a:accent6>
      <a:hlink>
        <a:srgbClr val="0000FF"/>
      </a:hlink>
      <a:folHlink>
        <a:srgbClr val="800080"/>
      </a:folHlink>
    </a:clrScheme>
    <a:fontScheme name="2012/05策略會報告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2225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佈景主題">
  <a:themeElements>
    <a:clrScheme name="2012/05策略會報告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9C05"/>
      </a:accent1>
      <a:accent2>
        <a:srgbClr val="348EF8"/>
      </a:accent2>
      <a:accent3>
        <a:srgbClr val="7FC807"/>
      </a:accent3>
      <a:accent4>
        <a:srgbClr val="8CBEFF"/>
      </a:accent4>
      <a:accent5>
        <a:srgbClr val="009800"/>
      </a:accent5>
      <a:accent6>
        <a:srgbClr val="DCDCDC"/>
      </a:accent6>
      <a:hlink>
        <a:srgbClr val="0000FF"/>
      </a:hlink>
      <a:folHlink>
        <a:srgbClr val="800080"/>
      </a:folHlink>
    </a:clrScheme>
    <a:fontScheme name="2012/05策略會報告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2225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5400</TotalTime>
  <Words>2116</Words>
  <Application>Microsoft Office PowerPoint</Application>
  <PresentationFormat>如螢幕大小 (4:3)</PresentationFormat>
  <Paragraphs>304</Paragraphs>
  <Slides>23</Slides>
  <Notes>23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23</vt:i4>
      </vt:variant>
    </vt:vector>
  </HeadingPairs>
  <TitlesOfParts>
    <vt:vector size="25" baseType="lpstr">
      <vt:lpstr>Office 佈景主題</vt:lpstr>
      <vt:lpstr>1_Office 佈景主題</vt:lpstr>
      <vt:lpstr>AGP系統介紹     – 訂單管理       - 購料單管理     - 增項增量</vt:lpstr>
      <vt:lpstr>購料單</vt:lpstr>
      <vt:lpstr>新增增量/增項購料單</vt:lpstr>
      <vt:lpstr>購料單單筆維護 – 基本信息</vt:lpstr>
      <vt:lpstr>購料單單筆維護 – 基本信息</vt:lpstr>
      <vt:lpstr>購料單單筆維護 – 基本信息</vt:lpstr>
      <vt:lpstr>參考資料1：原料貿易方式</vt:lpstr>
      <vt:lpstr>參考資料2：付款條件及國貿條件</vt:lpstr>
      <vt:lpstr>購料單單筆維護 – 聯繫信息</vt:lpstr>
      <vt:lpstr>購料單單筆維護 – 嘜頭信息</vt:lpstr>
      <vt:lpstr>購料單單筆維護 – 嘜頭信息</vt:lpstr>
      <vt:lpstr>購料單單筆維護 – 簽核信息</vt:lpstr>
      <vt:lpstr>購料單單筆維護 – 選擇需求項目(增量)</vt:lpstr>
      <vt:lpstr>購料單單筆維護 – 選擇需求項目(增量)</vt:lpstr>
      <vt:lpstr>增量購料單單筆回報 – 請購信息維護</vt:lpstr>
      <vt:lpstr>購料單單筆維護 – 增加需求項目(增項)</vt:lpstr>
      <vt:lpstr>增項購料單單筆回報 – 請購信息維護</vt:lpstr>
      <vt:lpstr>增量/增項購料單維護 – 拆分尺寸</vt:lpstr>
      <vt:lpstr>完成購料單單筆回報</vt:lpstr>
      <vt:lpstr>完成購料單單筆回報</vt:lpstr>
      <vt:lpstr>完成購料單單筆回報 – 打印 / 刪除</vt:lpstr>
      <vt:lpstr>查詢購料單</vt:lpstr>
      <vt:lpstr>導出購料單明細Excel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AGP系統操作畫面</dc:title>
  <dc:creator>PC</dc:creator>
  <cp:lastModifiedBy>fenc21227</cp:lastModifiedBy>
  <cp:revision>177</cp:revision>
  <dcterms:created xsi:type="dcterms:W3CDTF">2015-10-26T00:44:04Z</dcterms:created>
  <dcterms:modified xsi:type="dcterms:W3CDTF">2015-12-03T08:48:55Z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D179EC48-568F-4EE1-3F3F-1E3F3F32773F</vt:lpwstr>
  </property>
  <property fmtid="{D5CDD505-2E9C-101B-9397-08002B2CF9AE}" pid="3" name="ArticulatePath">
    <vt:lpwstr>00 基础数据--3 面料基礎數據維護</vt:lpwstr>
  </property>
  <property fmtid="{D5CDD505-2E9C-101B-9397-08002B2CF9AE}" pid="4" name="ArticulateProjectVersion">
    <vt:lpwstr>7</vt:lpwstr>
  </property>
  <property fmtid="{D5CDD505-2E9C-101B-9397-08002B2CF9AE}" pid="5" name="ArticulateUseProject">
    <vt:lpwstr>1</vt:lpwstr>
  </property>
  <property fmtid="{D5CDD505-2E9C-101B-9397-08002B2CF9AE}" pid="6" name="ArticulateProjectFull">
    <vt:lpwstr>C:\Users\fenc21227\Desktop\SOP-PPT\04 購料單管理\04 購料單管理--1-2. 增項增量購料單.ppta</vt:lpwstr>
  </property>
</Properties>
</file>