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1" r:id="rId2"/>
    <p:sldId id="291" r:id="rId3"/>
    <p:sldId id="277" r:id="rId4"/>
    <p:sldId id="282" r:id="rId5"/>
    <p:sldId id="278" r:id="rId6"/>
    <p:sldId id="279" r:id="rId7"/>
    <p:sldId id="283" r:id="rId8"/>
    <p:sldId id="280" r:id="rId9"/>
    <p:sldId id="287" r:id="rId10"/>
    <p:sldId id="289" r:id="rId11"/>
    <p:sldId id="290" r:id="rId12"/>
    <p:sldId id="286" r:id="rId13"/>
    <p:sldId id="288" r:id="rId14"/>
    <p:sldId id="292" r:id="rId15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8" autoAdjust="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1F238-6837-4B99-8C50-47D079A61A8E}" type="datetimeFigureOut">
              <a:rPr lang="zh-TW" altLang="en-US" smtClean="0"/>
              <a:t>2015/12/11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76527-9828-448E-8A31-74906E080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2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465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966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031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367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727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422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461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649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87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922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528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805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76527-9828-448E-8A31-74906E080459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000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8916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03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9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343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42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141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61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359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22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28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2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88806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6624736" cy="2825185"/>
          </a:xfrm>
        </p:spPr>
        <p:txBody>
          <a:bodyPr>
            <a:normAutofit/>
          </a:bodyPr>
          <a:lstStyle/>
          <a:p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sz="43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3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8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4300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4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成衣合約書</a:t>
            </a:r>
            <a:r>
              <a:rPr lang="en-US" altLang="zh-TW" sz="43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3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43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 </a:t>
            </a:r>
            <a:r>
              <a:rPr lang="zh-TW" altLang="en-US" sz="43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成衣合約書取號</a:t>
            </a:r>
            <a:endParaRPr lang="zh-TW" altLang="en-US" sz="43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510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合約</a:t>
            </a:r>
            <a:r>
              <a:rPr lang="en-US" altLang="zh-TW" dirty="0" smtClean="0"/>
              <a:t>FEPO - </a:t>
            </a:r>
            <a:r>
              <a:rPr lang="zh-TW" altLang="en-US" dirty="0" smtClean="0"/>
              <a:t>轉換</a:t>
            </a:r>
            <a:endParaRPr lang="zh-TW" altLang="en-US" dirty="0"/>
          </a:p>
        </p:txBody>
      </p:sp>
      <p:pic>
        <p:nvPicPr>
          <p:cNvPr id="1027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6303818" y="685983"/>
            <a:ext cx="28046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舊合約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轉換：要將別本已完成的合約書，將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轉換至此本合約書，即可點選此鈕做變更。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點選舊合約</a:t>
            </a:r>
            <a:r>
              <a:rPr lang="en-US" altLang="zh-TW" sz="1500" b="1" dirty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轉換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754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合約</a:t>
            </a:r>
            <a:r>
              <a:rPr lang="en-US" altLang="zh-TW" dirty="0" smtClean="0"/>
              <a:t>FEPO - </a:t>
            </a:r>
            <a:r>
              <a:rPr lang="zh-TW" altLang="en-US" dirty="0" smtClean="0"/>
              <a:t>轉換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88" y="758924"/>
            <a:ext cx="618803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3818" y="685983"/>
            <a:ext cx="280468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舊合約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變更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輸入查詢條件，查詢出要轉換合約號的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勾選要轉換的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，點選變更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若舊合約已提交產銷且產銷已接收，即不可轉換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02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成衣合約書取號維護完成</a:t>
            </a:r>
            <a:endParaRPr lang="zh-TW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00192" y="692696"/>
            <a:ext cx="284380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sz="1500" dirty="0" smtClean="0"/>
              <a:t>     </a:t>
            </a:r>
            <a:r>
              <a:rPr lang="zh-TW" altLang="en-US" sz="1500" b="1" dirty="0">
                <a:solidFill>
                  <a:srgbClr val="01377F"/>
                </a:solidFill>
              </a:rPr>
              <a:t>保存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：維護內容後可點選保存。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b="1" dirty="0">
                <a:solidFill>
                  <a:srgbClr val="01377F"/>
                </a:solidFill>
              </a:rPr>
              <a:t>      確認：確認</a:t>
            </a:r>
            <a:r>
              <a:rPr lang="en-US" altLang="zh-TW" sz="1500" b="1" dirty="0">
                <a:solidFill>
                  <a:srgbClr val="01377F"/>
                </a:solidFill>
              </a:rPr>
              <a:t>FEPO</a:t>
            </a:r>
            <a:r>
              <a:rPr lang="zh-TW" altLang="en-US" sz="1500" b="1" dirty="0">
                <a:solidFill>
                  <a:srgbClr val="01377F"/>
                </a:solidFill>
              </a:rPr>
              <a:t>信息皆無誤，即可全選</a:t>
            </a:r>
            <a:r>
              <a:rPr lang="en-US" altLang="zh-TW" sz="1500" b="1" dirty="0">
                <a:solidFill>
                  <a:srgbClr val="01377F"/>
                </a:solidFill>
              </a:rPr>
              <a:t>FEPO</a:t>
            </a:r>
            <a:r>
              <a:rPr lang="zh-TW" altLang="en-US" sz="1500" b="1" dirty="0">
                <a:solidFill>
                  <a:srgbClr val="01377F"/>
                </a:solidFill>
              </a:rPr>
              <a:t>後，點選確認進行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提交至產銷。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     </a:t>
            </a:r>
            <a:r>
              <a:rPr lang="zh-TW" altLang="en-US" sz="1500" b="1" dirty="0">
                <a:solidFill>
                  <a:srgbClr val="01377F"/>
                </a:solidFill>
              </a:rPr>
              <a:t>刪除：刪除此本成衣合約書。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CN" sz="1500" dirty="0"/>
          </a:p>
          <a:p>
            <a:endParaRPr lang="zh-CN" altLang="en-US" sz="1500" dirty="0"/>
          </a:p>
        </p:txBody>
      </p:sp>
      <p:pic>
        <p:nvPicPr>
          <p:cNvPr id="8" name="圖片 7"/>
          <p:cNvPicPr/>
          <p:nvPr/>
        </p:nvPicPr>
        <p:blipFill>
          <a:blip r:embed="rId4"/>
          <a:stretch>
            <a:fillRect/>
          </a:stretch>
        </p:blipFill>
        <p:spPr>
          <a:xfrm>
            <a:off x="6732240" y="710488"/>
            <a:ext cx="250726" cy="247650"/>
          </a:xfrm>
          <a:prstGeom prst="rect">
            <a:avLst/>
          </a:prstGeom>
        </p:spPr>
      </p:pic>
      <p:pic>
        <p:nvPicPr>
          <p:cNvPr id="9" name="圖片 8"/>
          <p:cNvPicPr/>
          <p:nvPr/>
        </p:nvPicPr>
        <p:blipFill>
          <a:blip r:embed="rId5"/>
          <a:stretch>
            <a:fillRect/>
          </a:stretch>
        </p:blipFill>
        <p:spPr>
          <a:xfrm>
            <a:off x="6732240" y="1368478"/>
            <a:ext cx="285750" cy="285750"/>
          </a:xfrm>
          <a:prstGeom prst="rect">
            <a:avLst/>
          </a:prstGeom>
        </p:spPr>
      </p:pic>
      <p:pic>
        <p:nvPicPr>
          <p:cNvPr id="5122" name="Picture 2"/>
          <p:cNvPicPr>
            <a:picLocks noGrp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318437"/>
            <a:ext cx="2571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0237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查詢成衣合約書</a:t>
            </a:r>
            <a:endParaRPr lang="zh-TW" altLang="en-US" dirty="0"/>
          </a:p>
        </p:txBody>
      </p:sp>
      <p:pic>
        <p:nvPicPr>
          <p:cNvPr id="717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7730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9254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總結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成衣合約書取號</a:t>
            </a:r>
            <a:endParaRPr lang="en-US" altLang="zh-TW" dirty="0" smtClean="0"/>
          </a:p>
          <a:p>
            <a:r>
              <a:rPr lang="zh-TW" altLang="en-US" dirty="0" smtClean="0"/>
              <a:t>添加</a:t>
            </a:r>
            <a:r>
              <a:rPr lang="en-US" altLang="zh-TW" dirty="0" smtClean="0"/>
              <a:t>/</a:t>
            </a:r>
            <a:r>
              <a:rPr lang="zh-TW" altLang="en-US" dirty="0" smtClean="0"/>
              <a:t>刪除此本合約的</a:t>
            </a:r>
            <a:r>
              <a:rPr lang="en-US" altLang="zh-TW" dirty="0" smtClean="0"/>
              <a:t>FEPO</a:t>
            </a:r>
          </a:p>
          <a:p>
            <a:r>
              <a:rPr lang="zh-TW" altLang="en-US" dirty="0"/>
              <a:t>舊合約</a:t>
            </a:r>
            <a:r>
              <a:rPr lang="en-US" altLang="zh-TW" dirty="0"/>
              <a:t>FEPO</a:t>
            </a:r>
            <a:r>
              <a:rPr lang="zh-TW" altLang="en-US" dirty="0"/>
              <a:t>轉換</a:t>
            </a:r>
            <a:endParaRPr lang="en-US" altLang="zh-TW" dirty="0"/>
          </a:p>
          <a:p>
            <a:r>
              <a:rPr lang="zh-TW" altLang="en-US" dirty="0" smtClean="0"/>
              <a:t>完成成衣合約書維護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80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成衣合約書取號</a:t>
            </a:r>
            <a:endParaRPr lang="en-US" altLang="zh-TW" dirty="0" smtClean="0"/>
          </a:p>
          <a:p>
            <a:r>
              <a:rPr lang="zh-TW" altLang="en-US" dirty="0" smtClean="0"/>
              <a:t>添加</a:t>
            </a:r>
            <a:r>
              <a:rPr lang="en-US" altLang="zh-TW" dirty="0" smtClean="0"/>
              <a:t>/</a:t>
            </a:r>
            <a:r>
              <a:rPr lang="zh-TW" altLang="en-US" dirty="0" smtClean="0"/>
              <a:t>刪除此本合約的</a:t>
            </a:r>
            <a:r>
              <a:rPr lang="en-US" altLang="zh-TW" dirty="0" smtClean="0"/>
              <a:t>FEPO</a:t>
            </a:r>
          </a:p>
          <a:p>
            <a:r>
              <a:rPr lang="zh-TW" altLang="en-US" dirty="0" smtClean="0"/>
              <a:t>舊合約</a:t>
            </a:r>
            <a:r>
              <a:rPr lang="en-US" altLang="zh-TW" dirty="0" smtClean="0"/>
              <a:t>FEPO</a:t>
            </a:r>
            <a:r>
              <a:rPr lang="zh-TW" altLang="en-US" dirty="0" smtClean="0"/>
              <a:t>轉換</a:t>
            </a:r>
            <a:endParaRPr lang="en-US" altLang="zh-TW" dirty="0" smtClean="0"/>
          </a:p>
          <a:p>
            <a:r>
              <a:rPr lang="zh-TW" altLang="en-US" dirty="0" smtClean="0"/>
              <a:t>完成成衣合約書維護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500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成衣</a:t>
            </a:r>
            <a:r>
              <a:rPr lang="zh-CN" altLang="en-US" dirty="0" smtClean="0"/>
              <a:t>合约</a:t>
            </a:r>
            <a:r>
              <a:rPr lang="zh-CN" altLang="zh-CN" dirty="0" smtClean="0"/>
              <a:t>書</a:t>
            </a:r>
            <a:r>
              <a:rPr lang="zh-TW" altLang="en-US" dirty="0" smtClean="0"/>
              <a:t>取號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6300192" y="692696"/>
            <a:ext cx="284380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進入成衣合約書→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[HY001]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成衣合約書取號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07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成衣</a:t>
            </a:r>
            <a:r>
              <a:rPr lang="zh-CN" altLang="en-US" dirty="0"/>
              <a:t>合约</a:t>
            </a:r>
            <a:r>
              <a:rPr lang="zh-CN" altLang="zh-CN" dirty="0"/>
              <a:t>書</a:t>
            </a:r>
            <a:r>
              <a:rPr lang="zh-TW" altLang="en-US" dirty="0"/>
              <a:t>取號</a:t>
            </a:r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2326" y="692696"/>
            <a:ext cx="284167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點選      新增進行取號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可在需求前先做取號，也可在需求後做取號，但需在做需求維護前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(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購料單生成前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)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先完成取號動作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99969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45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</a:t>
            </a:r>
            <a:r>
              <a:rPr lang="zh-CN" altLang="en-US" dirty="0" smtClean="0"/>
              <a:t>合约信息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00192" y="692696"/>
            <a:ext cx="284380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500" dirty="0" smtClean="0"/>
              <a:t>合約信息</a:t>
            </a:r>
            <a:endParaRPr lang="en-US" altLang="zh-TW" sz="1500" dirty="0" smtClean="0"/>
          </a:p>
          <a:p>
            <a:r>
              <a:rPr lang="zh-TW" altLang="zh-CN" sz="1500" dirty="0" smtClean="0"/>
              <a:t>合約</a:t>
            </a:r>
            <a:r>
              <a:rPr lang="zh-TW" altLang="zh-CN" sz="1500" dirty="0"/>
              <a:t>編號：</a:t>
            </a:r>
            <a:r>
              <a:rPr lang="zh-TW" altLang="zh-CN" sz="1500" dirty="0" smtClean="0"/>
              <a:t>依據生產地、</a:t>
            </a:r>
            <a:r>
              <a:rPr lang="zh-TW" altLang="en-US" sz="1500" dirty="0" smtClean="0"/>
              <a:t>業務組、</a:t>
            </a:r>
            <a:r>
              <a:rPr lang="zh-TW" altLang="zh-CN" sz="1500" dirty="0" smtClean="0"/>
              <a:t>最終</a:t>
            </a:r>
            <a:r>
              <a:rPr lang="zh-TW" altLang="zh-CN" sz="1500" dirty="0"/>
              <a:t>客戶、合約年月及合約</a:t>
            </a:r>
            <a:r>
              <a:rPr lang="zh-TW" altLang="zh-CN" sz="1500" dirty="0" smtClean="0"/>
              <a:t>方式</a:t>
            </a:r>
            <a:r>
              <a:rPr lang="zh-TW" altLang="en-US" sz="1500" dirty="0" smtClean="0"/>
              <a:t>為</a:t>
            </a:r>
            <a:r>
              <a:rPr lang="zh-TW" altLang="zh-CN" sz="1500" dirty="0" smtClean="0"/>
              <a:t>編碼</a:t>
            </a:r>
            <a:r>
              <a:rPr lang="zh-TW" altLang="zh-CN" sz="1500" dirty="0"/>
              <a:t>依據</a:t>
            </a:r>
            <a:r>
              <a:rPr lang="zh-TW" altLang="zh-CN" sz="1500" dirty="0" smtClean="0"/>
              <a:t>，</a:t>
            </a:r>
            <a:r>
              <a:rPr lang="zh-TW" altLang="en-US" sz="1500" dirty="0" smtClean="0"/>
              <a:t>上述條件皆輸入完成後即</a:t>
            </a:r>
            <a:r>
              <a:rPr lang="zh-TW" altLang="zh-CN" sz="1500" dirty="0" smtClean="0"/>
              <a:t>自動</a:t>
            </a:r>
            <a:r>
              <a:rPr lang="zh-TW" altLang="en-US" sz="1500" dirty="0" smtClean="0"/>
              <a:t>產生合約編號</a:t>
            </a:r>
            <a:r>
              <a:rPr lang="zh-TW" altLang="zh-CN" sz="1500" dirty="0" smtClean="0"/>
              <a:t>。</a:t>
            </a:r>
            <a:endParaRPr lang="zh-CN" altLang="zh-CN" sz="1500" dirty="0"/>
          </a:p>
          <a:p>
            <a:r>
              <a:rPr lang="zh-TW" altLang="zh-CN" sz="1500" dirty="0"/>
              <a:t>業務組</a:t>
            </a:r>
            <a:r>
              <a:rPr lang="zh-TW" altLang="zh-CN" sz="1500" dirty="0" smtClean="0"/>
              <a:t>：</a:t>
            </a:r>
            <a:r>
              <a:rPr lang="zh-TW" altLang="en-US" sz="1500" dirty="0" smtClean="0"/>
              <a:t>選擇此本合約書的所屬業務組</a:t>
            </a:r>
            <a:r>
              <a:rPr lang="zh-TW" altLang="zh-CN" sz="1500" dirty="0" smtClean="0"/>
              <a:t>。</a:t>
            </a:r>
            <a:endParaRPr lang="zh-CN" altLang="zh-CN" sz="1500" dirty="0"/>
          </a:p>
          <a:p>
            <a:r>
              <a:rPr lang="zh-TW" altLang="zh-CN" sz="1500" dirty="0"/>
              <a:t>合約年月：選擇該本合約年月，預設值為目前年月。</a:t>
            </a:r>
            <a:endParaRPr lang="zh-CN" altLang="zh-CN" sz="1500" dirty="0"/>
          </a:p>
          <a:p>
            <a:r>
              <a:rPr lang="zh-TW" altLang="zh-CN" sz="1500" dirty="0"/>
              <a:t>合約序號：可手動取號。</a:t>
            </a:r>
            <a:endParaRPr lang="zh-CN" altLang="zh-CN" sz="1500" dirty="0"/>
          </a:p>
          <a:p>
            <a:r>
              <a:rPr lang="zh-TW" altLang="zh-CN" sz="1500" dirty="0"/>
              <a:t>生產地</a:t>
            </a:r>
            <a:r>
              <a:rPr lang="zh-TW" altLang="zh-CN" sz="1500" dirty="0" smtClean="0"/>
              <a:t>：生產地</a:t>
            </a:r>
            <a:r>
              <a:rPr lang="zh-TW" altLang="en-US" sz="1500" dirty="0" smtClean="0"/>
              <a:t>必選</a:t>
            </a:r>
            <a:r>
              <a:rPr lang="zh-TW" altLang="zh-CN" sz="1500" dirty="0" smtClean="0"/>
              <a:t>。</a:t>
            </a:r>
            <a:endParaRPr lang="en-US" altLang="zh-TW" sz="1500" dirty="0" smtClean="0"/>
          </a:p>
          <a:p>
            <a:r>
              <a:rPr lang="zh-TW" altLang="zh-CN" sz="1500" dirty="0" smtClean="0"/>
              <a:t>收</a:t>
            </a:r>
            <a:r>
              <a:rPr lang="zh-TW" altLang="zh-CN" sz="1500" dirty="0"/>
              <a:t>匯地</a:t>
            </a:r>
            <a:r>
              <a:rPr lang="zh-TW" altLang="zh-CN" sz="1500" dirty="0" smtClean="0"/>
              <a:t>：收</a:t>
            </a:r>
            <a:r>
              <a:rPr lang="zh-TW" altLang="zh-CN" sz="1500" dirty="0"/>
              <a:t>匯</a:t>
            </a:r>
            <a:r>
              <a:rPr lang="zh-TW" altLang="zh-CN" sz="1500" dirty="0" smtClean="0"/>
              <a:t>地</a:t>
            </a:r>
            <a:r>
              <a:rPr lang="zh-TW" altLang="en-US" sz="1500" dirty="0" smtClean="0"/>
              <a:t>必選</a:t>
            </a:r>
            <a:r>
              <a:rPr lang="zh-TW" altLang="zh-CN" sz="1500" dirty="0" smtClean="0"/>
              <a:t>。</a:t>
            </a:r>
            <a:endParaRPr lang="en-US" altLang="zh-TW" sz="1500" dirty="0" smtClean="0"/>
          </a:p>
          <a:p>
            <a:endParaRPr lang="en-US" altLang="zh-TW" sz="1500" dirty="0"/>
          </a:p>
          <a:p>
            <a:endParaRPr lang="en-US" altLang="zh-TW" sz="1500" dirty="0" smtClean="0"/>
          </a:p>
          <a:p>
            <a:pPr marL="0" indent="0">
              <a:buNone/>
            </a:pPr>
            <a:r>
              <a:rPr lang="en-US" altLang="zh-TW" sz="1500" dirty="0" smtClean="0">
                <a:solidFill>
                  <a:srgbClr val="FF0000"/>
                </a:solidFill>
              </a:rPr>
              <a:t>Ps. </a:t>
            </a:r>
            <a:r>
              <a:rPr lang="zh-TW" altLang="en-US" sz="1500" dirty="0" smtClean="0">
                <a:solidFill>
                  <a:srgbClr val="FF0000"/>
                </a:solidFill>
              </a:rPr>
              <a:t>客人下訂單的時間若非常接近，儘量使用同一個合約號，因後續動作會依合約號碼分別進行，以減少後段繁鎖作業</a:t>
            </a:r>
            <a:endParaRPr lang="en-US" altLang="zh-TW" sz="1500" dirty="0" smtClean="0">
              <a:solidFill>
                <a:srgbClr val="FF0000"/>
              </a:solidFill>
            </a:endParaRPr>
          </a:p>
          <a:p>
            <a:endParaRPr lang="zh-CN" altLang="en-US" sz="1500" dirty="0"/>
          </a:p>
        </p:txBody>
      </p:sp>
      <p:pic>
        <p:nvPicPr>
          <p:cNvPr id="2050" name="Picture 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655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新增</a:t>
            </a:r>
            <a:r>
              <a:rPr lang="zh-CN" altLang="en-US" dirty="0"/>
              <a:t>合约信息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00192" y="692696"/>
            <a:ext cx="2843808" cy="4298994"/>
          </a:xfrm>
        </p:spPr>
        <p:txBody>
          <a:bodyPr>
            <a:noAutofit/>
          </a:bodyPr>
          <a:lstStyle/>
          <a:p>
            <a:pPr>
              <a:buAutoNum type="arabicPeriod" startAt="7"/>
            </a:pPr>
            <a:r>
              <a:rPr lang="zh-TW" altLang="zh-CN" sz="1500" dirty="0" smtClean="0"/>
              <a:t>合約</a:t>
            </a:r>
            <a:r>
              <a:rPr lang="zh-TW" altLang="zh-CN" sz="1500" dirty="0"/>
              <a:t>方式：選擇合約</a:t>
            </a:r>
            <a:r>
              <a:rPr lang="zh-TW" altLang="zh-CN" sz="1500" dirty="0" smtClean="0"/>
              <a:t>方式</a:t>
            </a:r>
            <a:r>
              <a:rPr lang="zh-TW" altLang="en-US" sz="1500" dirty="0" smtClean="0"/>
              <a:t>。</a:t>
            </a:r>
            <a:r>
              <a:rPr lang="en-US" altLang="zh-TW" sz="1500" dirty="0" smtClean="0">
                <a:solidFill>
                  <a:srgbClr val="FF0000"/>
                </a:solidFill>
              </a:rPr>
              <a:t>(</a:t>
            </a:r>
            <a:r>
              <a:rPr lang="zh-TW" altLang="en-US" sz="1500" dirty="0" smtClean="0">
                <a:solidFill>
                  <a:srgbClr val="FF0000"/>
                </a:solidFill>
              </a:rPr>
              <a:t>越南目前以進料加工為主</a:t>
            </a:r>
            <a:r>
              <a:rPr lang="en-US" altLang="zh-TW" sz="1500" dirty="0" smtClean="0">
                <a:solidFill>
                  <a:srgbClr val="FF0000"/>
                </a:solidFill>
              </a:rPr>
              <a:t>)</a:t>
            </a:r>
            <a:endParaRPr lang="en-US" altLang="zh-TW" sz="1500" dirty="0">
              <a:solidFill>
                <a:srgbClr val="FF0000"/>
              </a:solidFill>
            </a:endParaRPr>
          </a:p>
          <a:p>
            <a:pPr>
              <a:buAutoNum type="arabicPeriod" startAt="7"/>
            </a:pPr>
            <a:r>
              <a:rPr lang="zh-TW" altLang="zh-CN" sz="1500" dirty="0" smtClean="0"/>
              <a:t>合約</a:t>
            </a:r>
            <a:r>
              <a:rPr lang="zh-TW" altLang="zh-CN" sz="1500" dirty="0"/>
              <a:t>國家：根據生產地</a:t>
            </a:r>
            <a:r>
              <a:rPr lang="zh-TW" altLang="zh-CN" sz="1500" dirty="0" smtClean="0"/>
              <a:t>系統</a:t>
            </a:r>
            <a:r>
              <a:rPr lang="zh-TW" altLang="zh-CN" sz="1500" dirty="0"/>
              <a:t>自動帶出合約國家。</a:t>
            </a:r>
            <a:endParaRPr lang="zh-CN" altLang="zh-CN" sz="1500" dirty="0"/>
          </a:p>
          <a:p>
            <a:pPr marL="0" indent="0">
              <a:buNone/>
            </a:pPr>
            <a:r>
              <a:rPr lang="en-US" altLang="zh-CN" sz="1500" dirty="0" smtClean="0"/>
              <a:t>9.      </a:t>
            </a:r>
            <a:r>
              <a:rPr lang="zh-TW" altLang="zh-CN" sz="1500" dirty="0" smtClean="0"/>
              <a:t>最</a:t>
            </a:r>
            <a:r>
              <a:rPr lang="zh-TW" altLang="zh-CN" sz="1500" dirty="0"/>
              <a:t>終客戶</a:t>
            </a:r>
            <a:r>
              <a:rPr lang="zh-TW" altLang="zh-CN" sz="1500" dirty="0" smtClean="0"/>
              <a:t>：最終客戶</a:t>
            </a:r>
            <a:r>
              <a:rPr lang="zh-TW" altLang="en-US" sz="1500" dirty="0" smtClean="0"/>
              <a:t>必選</a:t>
            </a:r>
            <a:r>
              <a:rPr lang="zh-TW" altLang="zh-CN" sz="1500" dirty="0" smtClean="0"/>
              <a:t>。</a:t>
            </a:r>
            <a:endParaRPr lang="en-US" altLang="zh-CN" sz="1500" dirty="0" smtClean="0"/>
          </a:p>
          <a:p>
            <a:pPr marL="0" indent="0">
              <a:buNone/>
            </a:pPr>
            <a:r>
              <a:rPr lang="en-US" altLang="zh-CN" sz="1500" dirty="0" smtClean="0"/>
              <a:t>10.    </a:t>
            </a:r>
            <a:r>
              <a:rPr lang="zh-TW" altLang="zh-CN" sz="1500" dirty="0" smtClean="0"/>
              <a:t>訂</a:t>
            </a:r>
            <a:r>
              <a:rPr lang="zh-TW" altLang="zh-CN" sz="1500" dirty="0"/>
              <a:t>單類型：選擇訂單類型</a:t>
            </a:r>
            <a:r>
              <a:rPr lang="zh-TW" altLang="zh-CN" sz="1500" dirty="0" smtClean="0"/>
              <a:t>。</a:t>
            </a:r>
            <a:endParaRPr lang="en-US" altLang="zh-CN" sz="1500" dirty="0" smtClean="0"/>
          </a:p>
          <a:p>
            <a:pPr marL="0" indent="0">
              <a:buNone/>
            </a:pPr>
            <a:r>
              <a:rPr lang="en-US" altLang="zh-CN" sz="1500" dirty="0" smtClean="0"/>
              <a:t>11.    </a:t>
            </a:r>
            <a:r>
              <a:rPr lang="zh-TW" altLang="zh-CN" sz="1500" dirty="0" smtClean="0"/>
              <a:t>合</a:t>
            </a:r>
            <a:r>
              <a:rPr lang="zh-TW" altLang="zh-CN" sz="1500" dirty="0"/>
              <a:t>約幣別：選擇合約幣別</a:t>
            </a:r>
            <a:r>
              <a:rPr lang="zh-TW" altLang="zh-CN" sz="1500" dirty="0" smtClean="0"/>
              <a:t>。</a:t>
            </a:r>
            <a:endParaRPr lang="en-US" altLang="zh-CN" sz="1500" dirty="0" smtClean="0"/>
          </a:p>
          <a:p>
            <a:pPr>
              <a:buAutoNum type="arabicPeriod" startAt="12"/>
            </a:pPr>
            <a:r>
              <a:rPr lang="zh-TW" altLang="zh-CN" sz="1500" dirty="0" smtClean="0"/>
              <a:t>接</a:t>
            </a:r>
            <a:r>
              <a:rPr lang="zh-TW" altLang="zh-CN" sz="1500" dirty="0"/>
              <a:t>單地</a:t>
            </a:r>
            <a:r>
              <a:rPr lang="zh-TW" altLang="zh-CN" sz="1500" dirty="0" smtClean="0"/>
              <a:t>：接</a:t>
            </a:r>
            <a:r>
              <a:rPr lang="zh-TW" altLang="zh-CN" sz="1500" dirty="0"/>
              <a:t>單</a:t>
            </a:r>
            <a:r>
              <a:rPr lang="zh-TW" altLang="zh-CN" sz="1500" dirty="0" smtClean="0"/>
              <a:t>地</a:t>
            </a:r>
            <a:r>
              <a:rPr lang="zh-TW" altLang="en-US" sz="1500" dirty="0" smtClean="0"/>
              <a:t>必選</a:t>
            </a:r>
            <a:r>
              <a:rPr lang="en-US" altLang="zh-TW" sz="1500" dirty="0" smtClean="0"/>
              <a:t>(</a:t>
            </a:r>
            <a:r>
              <a:rPr lang="zh-TW" altLang="en-US" sz="1500" dirty="0" smtClean="0"/>
              <a:t>依所屬業務組做選擇，如為越南業務組，就選擇越南</a:t>
            </a:r>
            <a:r>
              <a:rPr lang="en-US" altLang="zh-TW" sz="1500" dirty="0" smtClean="0"/>
              <a:t>)</a:t>
            </a:r>
            <a:r>
              <a:rPr lang="zh-TW" altLang="zh-CN" sz="1500" dirty="0" smtClean="0"/>
              <a:t>。</a:t>
            </a:r>
            <a:endParaRPr lang="en-US" altLang="zh-CN" sz="1500" dirty="0" smtClean="0"/>
          </a:p>
          <a:p>
            <a:pPr>
              <a:buAutoNum type="arabicPeriod" startAt="13"/>
            </a:pPr>
            <a:r>
              <a:rPr lang="zh-TW" altLang="zh-CN" sz="1500" dirty="0" smtClean="0"/>
              <a:t>備註</a:t>
            </a:r>
            <a:r>
              <a:rPr lang="zh-TW" altLang="zh-CN" sz="1500" dirty="0"/>
              <a:t>：</a:t>
            </a:r>
            <a:r>
              <a:rPr lang="zh-TW" altLang="zh-CN" sz="1500" dirty="0" smtClean="0"/>
              <a:t>輸入備註。</a:t>
            </a:r>
            <a:endParaRPr lang="en-US" altLang="zh-TW" sz="1500" dirty="0" smtClean="0"/>
          </a:p>
          <a:p>
            <a:pPr>
              <a:buAutoNum type="arabicPeriod" startAt="13"/>
            </a:pPr>
            <a:endParaRPr lang="en-US" altLang="zh-CN" sz="1500" dirty="0" smtClean="0"/>
          </a:p>
          <a:p>
            <a:pPr>
              <a:buAutoNum type="arabicPeriod" startAt="13"/>
            </a:pPr>
            <a:endParaRPr lang="en-US" altLang="zh-CN" sz="1500" dirty="0"/>
          </a:p>
          <a:p>
            <a:pPr marL="0" indent="0">
              <a:buNone/>
            </a:pPr>
            <a:r>
              <a:rPr lang="en-US" altLang="zh-CN" sz="1500" dirty="0" smtClean="0"/>
              <a:t>Ps. </a:t>
            </a:r>
            <a:r>
              <a:rPr lang="zh-TW" altLang="zh-CN" sz="1500" dirty="0" smtClean="0">
                <a:uFill>
                  <a:solidFill>
                    <a:srgbClr val="FF0000"/>
                  </a:solidFill>
                </a:uFill>
              </a:rPr>
              <a:t>相同</a:t>
            </a:r>
            <a:r>
              <a:rPr lang="zh-TW" altLang="zh-CN" sz="1500" dirty="0">
                <a:uFill>
                  <a:solidFill>
                    <a:srgbClr val="FF0000"/>
                  </a:solidFill>
                </a:uFill>
              </a:rPr>
              <a:t>生產地、相同收匯地、相同合約方式、相同最終客戶、相同訂單類型、相同合約幣別、相同接單地的條件的訂單，合為同本合約書。</a:t>
            </a:r>
            <a:endParaRPr lang="zh-CN" altLang="zh-CN" sz="1500" dirty="0">
              <a:uFill>
                <a:solidFill>
                  <a:srgbClr val="FF0000"/>
                </a:solidFill>
              </a:uFill>
            </a:endParaRPr>
          </a:p>
          <a:p>
            <a:pPr marL="0" indent="0">
              <a:buNone/>
            </a:pPr>
            <a:endParaRPr lang="zh-CN" altLang="zh-CN" sz="1500" dirty="0"/>
          </a:p>
        </p:txBody>
      </p:sp>
      <p:pic>
        <p:nvPicPr>
          <p:cNvPr id="6" name="Picture 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8761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FEPO</a:t>
            </a:r>
            <a:r>
              <a:rPr lang="zh-TW" altLang="en-US" dirty="0" smtClean="0"/>
              <a:t>信息 </a:t>
            </a:r>
            <a:r>
              <a:rPr lang="en-US" altLang="zh-TW" dirty="0" smtClean="0"/>
              <a:t>– </a:t>
            </a:r>
            <a:r>
              <a:rPr lang="zh-TW" altLang="en-US" dirty="0" smtClean="0"/>
              <a:t>新增</a:t>
            </a:r>
            <a:endParaRPr lang="zh-TW" altLang="en-US" dirty="0"/>
          </a:p>
        </p:txBody>
      </p:sp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3818" y="685983"/>
            <a:ext cx="280468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點選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選擇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530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新增</a:t>
            </a:r>
            <a:r>
              <a:rPr lang="en-US" altLang="zh-CN" dirty="0" smtClean="0"/>
              <a:t>FEPO</a:t>
            </a:r>
            <a:r>
              <a:rPr lang="zh-TW" altLang="zh-CN" dirty="0" smtClean="0"/>
              <a:t>選</a:t>
            </a:r>
            <a:r>
              <a:rPr lang="zh-TW" altLang="zh-CN" dirty="0"/>
              <a:t>擇</a:t>
            </a:r>
            <a:endParaRPr lang="zh-TW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31526" y="692696"/>
            <a:ext cx="281247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最終客戶、業務組、訂單類型及生產地依合約信息帶出。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zh-TW" altLang="en-US" sz="1500" b="1" dirty="0" smtClean="0">
                <a:solidFill>
                  <a:srgbClr val="01377F"/>
                </a:solidFill>
              </a:rPr>
              <a:t>其他欄位依需求輸入查詢條件，點選</a:t>
            </a:r>
            <a:r>
              <a:rPr lang="zh-TW" altLang="en-US" sz="1500" b="1" dirty="0">
                <a:solidFill>
                  <a:srgbClr val="01377F"/>
                </a:solidFill>
              </a:rPr>
              <a:t>查詢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勾選需加入此本合約書的</a:t>
            </a:r>
            <a:r>
              <a:rPr lang="en-US" altLang="zh-TW" sz="1500" b="1" dirty="0">
                <a:solidFill>
                  <a:srgbClr val="01377F"/>
                </a:solidFill>
              </a:rPr>
              <a:t>FEPO</a:t>
            </a:r>
            <a:r>
              <a:rPr lang="zh-TW" altLang="en-US" sz="1500" b="1" dirty="0">
                <a:solidFill>
                  <a:srgbClr val="01377F"/>
                </a:solidFill>
              </a:rPr>
              <a:t>，點選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添加，可多選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6224022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73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FEPO</a:t>
            </a:r>
            <a:r>
              <a:rPr lang="zh-TW" altLang="en-US" dirty="0"/>
              <a:t>信息 </a:t>
            </a:r>
            <a:r>
              <a:rPr lang="en-US" altLang="zh-TW" dirty="0"/>
              <a:t>– </a:t>
            </a:r>
            <a:r>
              <a:rPr lang="zh-TW" altLang="en-US" dirty="0" smtClean="0"/>
              <a:t>刪除</a:t>
            </a:r>
            <a:endParaRPr lang="zh-TW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31526" y="692696"/>
            <a:ext cx="28124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如需刪除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，勾選此筆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FEPO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，點擊右鍵，選擇刪除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517232"/>
            <a:ext cx="17907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3681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TAG_BACKING_FORM_KEY" val="5771470-c:\users\fenc21227\desktop\sop-ppt\03 成衣合約書\03 成衣合約書--1. 成衣合約書取號.pptx"/>
  <p:tag name="ARTICULATE_PRESENTER_VERSION" val="7"/>
  <p:tag name="ARTICULATE_PROJECT_OPEN" val="1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9"/>
  <p:tag name="ARTICULATE_AUDIO_RECORDED" val="1"/>
  <p:tag name="ELAPSEDTIME" val="51.4"/>
  <p:tag name="ARTICULATE_USED_LAYOUT" val="2"/>
  <p:tag name="ANNOTATION_TYPE_1" val="0"/>
  <p:tag name="ANNOTATION_START_1" val="0.9"/>
  <p:tag name="ANNOTATION_END_1" val="5.1"/>
  <p:tag name="ANNOTATION_TOP_1" val="291"/>
  <p:tag name="ANNOTATION_LEFT_1" val="160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1"/>
  <p:tag name="ANNOTATION_END_2" val="11.5"/>
  <p:tag name="ANNOTATION_TOP_2" val="291"/>
  <p:tag name="ANNOTATION_LEFT_2" val="428"/>
  <p:tag name="ANNOTATION_WIDTH_2" val="150"/>
  <p:tag name="ANNOTATION_HEIGHT_2" val="150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1.5"/>
  <p:tag name="ANNOTATION_END_3" val="15.5"/>
  <p:tag name="ANNOTATION_TOP_3" val="318"/>
  <p:tag name="ANNOTATION_LEFT_3" val="120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5.5"/>
  <p:tag name="ANNOTATION_END_4" val="19.7"/>
  <p:tag name="ANNOTATION_TOP_4" val="317"/>
  <p:tag name="ANNOTATION_LEFT_4" val="434"/>
  <p:tag name="ANNOTATION_WIDTH_4" val="150"/>
  <p:tag name="ANNOTATION_HEIGHT_4" val="150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9.7"/>
  <p:tag name="ANNOTATION_END_5" val="23.1"/>
  <p:tag name="ANNOTATION_TOP_5" val="342"/>
  <p:tag name="ANNOTATION_LEFT_5" val="132"/>
  <p:tag name="ANNOTATION_WIDTH_5" val="150"/>
  <p:tag name="ANNOTATION_HEIGHT_5" val="150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3.1"/>
  <p:tag name="ANNOTATION_END_6" val="26.4"/>
  <p:tag name="ANNOTATION_TOP_6" val="343"/>
  <p:tag name="ANNOTATION_LEFT_6" val="492"/>
  <p:tag name="ANNOTATION_WIDTH_6" val="150"/>
  <p:tag name="ANNOTATION_HEIGHT_6" val="150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6.4"/>
  <p:tag name="ANNOTATION_END_7" val="37.9"/>
  <p:tag name="ANNOTATION_TOP_7" val="371"/>
  <p:tag name="ANNOTATION_LEFT_7" val="118"/>
  <p:tag name="ANNOTATION_WIDTH_7" val="150"/>
  <p:tag name="ANNOTATION_HEIGHT_7" val="150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TYPE_8" val="1"/>
  <p:tag name="ANNOTATION_START_8" val="37.9"/>
  <p:tag name="ANNOTATION_TOP_8" val="479"/>
  <p:tag name="ANNOTATION_LEFT_8" val="661"/>
  <p:tag name="ANNOTATION_WIDTH_8" val="288"/>
  <p:tag name="ANNOTATION_HEIGHT_8" val="116"/>
  <p:tag name="ANNOTATION_ANIMATION_8" val="2"/>
  <p:tag name="ANNOTATION_ROTATION_8" val="0"/>
  <p:tag name="ANNOTATION_SUB_TYPE_8" val="9"/>
  <p:tag name="ANNOTATION_LOOP_COUNT_8" val="3"/>
  <p:tag name="ANNOTATION_BOX_RADIUS_8" val="5"/>
  <p:tag name="ANNOTATION_SCALE_8" val="0"/>
  <p:tag name="ANNOTATION_BORDER_ALPHA_8" val="100"/>
  <p:tag name="ANNOTATION_BORDER_COLOR_8" val="0"/>
  <p:tag name="ANNOTATION_FILL_COLOR_8" val="255"/>
  <p:tag name="ANNOTATION_FILL_ALPHA_8" val="100"/>
  <p:tag name="ANNOTATION_BORDER_WIDTH_8" val="3"/>
  <p:tag name="ANNOTATION_SLIDE_WIDTH_8" val="960"/>
  <p:tag name="ANNOTATION_SLIDE_HEIGHT_8" val="720"/>
  <p:tag name="ANNOTATION_COUNT" val="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3"/>
  <p:tag name="ARTICULATE_AUDIO_RECORDED" val="1"/>
  <p:tag name="ELAPSEDTIME" val="12.4"/>
  <p:tag name="ARTICULATE_USED_LAYOUT" val="2"/>
  <p:tag name="ANNOTATION_TYPE_1" val="1"/>
  <p:tag name="ANNOTATION_START_1" val="4.8"/>
  <p:tag name="ANNOTATION_TOP_1" val="395"/>
  <p:tag name="ANNOTATION_LEFT_1" val="478"/>
  <p:tag name="ANNOTATION_WIDTH_1" val="90"/>
  <p:tag name="ANNOTATION_HEIGHT_1" val="2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COUNT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0"/>
  <p:tag name="ARTICULATE_AUDIO_RECORDED" val="1"/>
  <p:tag name="ELAPSEDTIME" val="22.2"/>
  <p:tag name="ARTICULATE_USED_LAYOUT" val="2"/>
  <p:tag name="ANNOTATION_TYPE_1" val="1"/>
  <p:tag name="ANNOTATION_START_1" val="5.5"/>
  <p:tag name="ANNOTATION_END_1" val="10.0"/>
  <p:tag name="ANNOTATION_TOP_1" val="170"/>
  <p:tag name="ANNOTATION_LEFT_1" val="20"/>
  <p:tag name="ANNOTATION_WIDTH_1" val="638"/>
  <p:tag name="ANNOTATION_HEIGHT_1" val="59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0.0"/>
  <p:tag name="ANNOTATION_END_2" val="14.5"/>
  <p:tag name="ANNOTATION_TOP_2" val="242"/>
  <p:tag name="ANNOTATION_LEFT_2" val="251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4.5"/>
  <p:tag name="ANNOTATION_END_3" val="19.5"/>
  <p:tag name="ANNOTATION_TOP_3" val="434"/>
  <p:tag name="ANNOTATION_LEFT_3" val="98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19.5"/>
  <p:tag name="ANNOTATION_TOP_4" val="542"/>
  <p:tag name="ANNOTATION_LEFT_4" val="78"/>
  <p:tag name="ANNOTATION_WIDTH_4" val="150"/>
  <p:tag name="ANNOTATION_HEIGHT_4" val="150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3"/>
  <p:tag name="ANNOTATION_SLIDE_WIDTH_4" val="960"/>
  <p:tag name="ANNOTATION_SLIDE_HEIGHT_4" val="720"/>
  <p:tag name="ANNOTATION_COUNT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7"/>
  <p:tag name="ARTICULATE_AUDIO_RECORDED" val="1"/>
  <p:tag name="TIMELINE" val="8.7"/>
  <p:tag name="ELAPSEDTIME" val="15.7"/>
  <p:tag name="ARTICULATE_USED_LAYOUT" val="2"/>
  <p:tag name="ANNOTATION_TYPE_1" val="0"/>
  <p:tag name="ANNOTATION_START_1" val="10.4"/>
  <p:tag name="ANNOTATION_TOP_1" val="591"/>
  <p:tag name="ANNOTATION_LEFT_1" val="329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COUNT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9"/>
  <p:tag name="ARTICULATE_AUDIO_RECORDED" val="1"/>
  <p:tag name="ELAPSEDTIME" val="24.2"/>
  <p:tag name="ARTICULATE_USED_LAYOUT" val="2"/>
  <p:tag name="ANNOTATION_TYPE_1" val="1"/>
  <p:tag name="ANNOTATION_START_1" val="2.4"/>
  <p:tag name="ANNOTATION_TOP_1" val="398"/>
  <p:tag name="ANNOTATION_LEFT_1" val="572"/>
  <p:tag name="ANNOTATION_WIDTH_1" val="81"/>
  <p:tag name="ANNOTATION_HEIGHT_1" val="2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COUNT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90"/>
  <p:tag name="ARTICULATE_AUDIO_RECORDED" val="1"/>
  <p:tag name="ELAPSEDTIME" val="34.2"/>
  <p:tag name="ARTICULATE_USED_LAYOUT" val="2"/>
  <p:tag name="ANNOTATION_TYPE_1" val="1"/>
  <p:tag name="ANNOTATION_START_1" val="6.1"/>
  <p:tag name="ANNOTATION_END_1" val="14.3"/>
  <p:tag name="ANNOTATION_TOP_1" val="168"/>
  <p:tag name="ANNOTATION_LEFT_1" val="17"/>
  <p:tag name="ANNOTATION_WIDTH_1" val="639"/>
  <p:tag name="ANNOTATION_HEIGHT_1" val="65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4.3"/>
  <p:tag name="ANNOTATION_END_2" val="18.1"/>
  <p:tag name="ANNOTATION_TOP_2" val="257"/>
  <p:tag name="ANNOTATION_LEFT_2" val="220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8.1"/>
  <p:tag name="ANNOTATION_END_3" val="23.8"/>
  <p:tag name="ANNOTATION_TOP_3" val="454"/>
  <p:tag name="ANNOTATION_LEFT_3" val="100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3.8"/>
  <p:tag name="ANNOTATION_TOP_4" val="540"/>
  <p:tag name="ANNOTATION_LEFT_4" val="84"/>
  <p:tag name="ANNOTATION_WIDTH_4" val="150"/>
  <p:tag name="ANNOTATION_HEIGHT_4" val="150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3"/>
  <p:tag name="ANNOTATION_SLIDE_WIDTH_4" val="960"/>
  <p:tag name="ANNOTATION_SLIDE_HEIGHT_4" val="720"/>
  <p:tag name="ANNOTATION_COUNT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6"/>
  <p:tag name="ARTICULATE_AUDIO_RECORDED" val="1"/>
  <p:tag name="ELAPSEDTIME" val="31.9"/>
  <p:tag name="ARTICULATE_USED_LAYOUT" val="2"/>
  <p:tag name="ANNOTATION_TYPE_1" val="0"/>
  <p:tag name="ANNOTATION_START_1" val="9.8"/>
  <p:tag name="ANNOTATION_END_1" val="17.1"/>
  <p:tag name="ANNOTATION_TOP_1" val="149"/>
  <p:tag name="ANNOTATION_LEFT_1" val="40"/>
  <p:tag name="ANNOTATION_WIDTH_1" val="150"/>
  <p:tag name="ANNOTATION_HEIGHT_1" val="150"/>
  <p:tag name="ANNOTATION_ANIMATION_1" val="3"/>
  <p:tag name="ANNOTATION_ROTATION_1" val="27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7.1"/>
  <p:tag name="ANNOTATION_END_2" val="20.3"/>
  <p:tag name="ANNOTATION_TOP_2" val="547"/>
  <p:tag name="ANNOTATION_LEFT_2" val="30"/>
  <p:tag name="ANNOTATION_WIDTH_2" val="40"/>
  <p:tag name="ANNOTATION_HEIGHT_2" val="99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20.3"/>
  <p:tag name="ANNOTATION_END_3" val="27.8"/>
  <p:tag name="ANNOTATION_TOP_3" val="149"/>
  <p:tag name="ANNOTATION_LEFT_3" val="57"/>
  <p:tag name="ANNOTATION_WIDTH_3" val="150"/>
  <p:tag name="ANNOTATION_HEIGHT_3" val="150"/>
  <p:tag name="ANNOTATION_ANIMATION_3" val="3"/>
  <p:tag name="ANNOTATION_ROTATION_3" val="27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7.8"/>
  <p:tag name="ANNOTATION_TOP_4" val="148"/>
  <p:tag name="ANNOTATION_LEFT_4" val="18"/>
  <p:tag name="ANNOTATION_WIDTH_4" val="150"/>
  <p:tag name="ANNOTATION_HEIGHT_4" val="150"/>
  <p:tag name="ANNOTATION_ANIMATION_4" val="3"/>
  <p:tag name="ANNOTATION_ROTATION_4" val="27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3"/>
  <p:tag name="ANNOTATION_SLIDE_WIDTH_4" val="960"/>
  <p:tag name="ANNOTATION_SLIDE_HEIGHT_4" val="720"/>
  <p:tag name="ANNOTATION_COUNT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8"/>
  <p:tag name="ARTICULATE_AUDIO_RECORDED" val="1"/>
  <p:tag name="ELAPSEDTIME" val="21"/>
  <p:tag name="ARTICULATE_USED_LAYOUT" val="2"/>
  <p:tag name="ANNOTATION_TYPE_1" val="1"/>
  <p:tag name="ANNOTATION_START_1" val="4.6"/>
  <p:tag name="ANNOTATION_END_1" val="9.5"/>
  <p:tag name="ANNOTATION_TOP_1" val="165"/>
  <p:tag name="ANNOTATION_LEFT_1" val="17"/>
  <p:tag name="ANNOTATION_WIDTH_1" val="631"/>
  <p:tag name="ANNOTATION_HEIGHT_1" val="20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9.5"/>
  <p:tag name="ANNOTATION_END_2" val="14.7"/>
  <p:tag name="ANNOTATION_TOP_2" val="146"/>
  <p:tag name="ANNOTATION_LEFT_2" val="17"/>
  <p:tag name="ANNOTATION_WIDTH_2" val="150"/>
  <p:tag name="ANNOTATION_HEIGHT_2" val="150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1"/>
  <p:tag name="ANNOTATION_START_3" val="14.7"/>
  <p:tag name="ANNOTATION_TOP_3" val="373"/>
  <p:tag name="ANNOTATION_LEFT_3" val="17"/>
  <p:tag name="ANNOTATION_WIDTH_3" val="625"/>
  <p:tag name="ANNOTATION_HEIGHT_3" val="211"/>
  <p:tag name="ANNOTATION_ANIMATION_3" val="2"/>
  <p:tag name="ANNOTATION_ROTATION_3" val="0"/>
  <p:tag name="ANNOTATION_SUB_TYPE_3" val="9"/>
  <p:tag name="ANNOTATION_LOOP_COUNT_3" val="3"/>
  <p:tag name="ANNOTATION_BOX_RADIUS_3" val="5"/>
  <p:tag name="ANNOTATION_SCALE_3" val="0"/>
  <p:tag name="ANNOTATION_BORDER_ALPHA_3" val="100"/>
  <p:tag name="ANNOTATION_BORDER_COLOR_3" val="0"/>
  <p:tag name="ANNOTATION_FILL_COLOR_3" val="255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92"/>
  <p:tag name="ARTICULATE_AUDIO_RECORDED" val="1"/>
  <p:tag name="ELAPSEDTIME" val="26.1"/>
  <p:tag name="ARTICULATE_USED_LAYOUT" val="2"/>
  <p:tag name="ANNOTATION_TYPE_1" val="0"/>
  <p:tag name="ANNOTATION_START_1" val="5.3"/>
  <p:tag name="ANNOTATION_END_1" val="9.1"/>
  <p:tag name="ANNOTATION_TOP_1" val="135"/>
  <p:tag name="ANNOTATION_LEFT_1" val="389"/>
  <p:tag name="ANNOTATION_WIDTH_1" val="150"/>
  <p:tag name="ANNOTATION_HEIGHT_1" val="150"/>
  <p:tag name="ANNOTATION_ANIMATION_1" val="4"/>
  <p:tag name="ANNOTATION_ROTATION_1" val="0"/>
  <p:tag name="ANNOTATION_SUB_TYPE_1" val="3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3969653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9.1"/>
  <p:tag name="ANNOTATION_END_2" val="15.7"/>
  <p:tag name="ANNOTATION_TOP_2" val="191"/>
  <p:tag name="ANNOTATION_LEFT_2" val="573"/>
  <p:tag name="ANNOTATION_WIDTH_2" val="150"/>
  <p:tag name="ANNOTATION_HEIGHT_2" val="150"/>
  <p:tag name="ANNOTATION_ANIMATION_2" val="4"/>
  <p:tag name="ANNOTATION_ROTATION_2" val="0"/>
  <p:tag name="ANNOTATION_SUB_TYPE_2" val="3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3969653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5.7"/>
  <p:tag name="ANNOTATION_END_3" val="20.6"/>
  <p:tag name="ANNOTATION_TOP_3" val="243"/>
  <p:tag name="ANNOTATION_LEFT_3" val="407"/>
  <p:tag name="ANNOTATION_WIDTH_3" val="150"/>
  <p:tag name="ANNOTATION_HEIGHT_3" val="150"/>
  <p:tag name="ANNOTATION_ANIMATION_3" val="4"/>
  <p:tag name="ANNOTATION_ROTATION_3" val="0"/>
  <p:tag name="ANNOTATION_SUB_TYPE_3" val="3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969653"/>
  <p:tag name="ANNOTATION_FILL_ALPHA_3" val="100"/>
  <p:tag name="ANNOTATION_BORDER_WIDTH_3" val="3"/>
  <p:tag name="ANNOTATION_SLIDE_WIDTH_3" val="960"/>
  <p:tag name="ANNOTATION_SLIDE_HEIGHT_3" val="720"/>
  <p:tag name="ANNOTATION_TYPE_4" val="0"/>
  <p:tag name="ANNOTATION_START_4" val="20.6"/>
  <p:tag name="ANNOTATION_TOP_4" val="298"/>
  <p:tag name="ANNOTATION_LEFT_4" val="459"/>
  <p:tag name="ANNOTATION_WIDTH_4" val="150"/>
  <p:tag name="ANNOTATION_HEIGHT_4" val="150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3"/>
  <p:tag name="ANNOTATION_SLIDE_WIDTH_4" val="960"/>
  <p:tag name="ANNOTATION_SLIDE_HEIGHT_4" val="720"/>
  <p:tag name="ANNOTATION_COUNT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81"/>
  <p:tag name="ARTICULATE_AUDIO_RECORDED" val="1"/>
  <p:tag name="ELAPSEDTIME" val="8.4"/>
  <p:tag name="ANNOTATION_COUNT" val="0"/>
  <p:tag name="ARTICULATE_USED_LAYOUT" val="1"/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91"/>
  <p:tag name="ARTICULATE_AUDIO_RECORDED" val="1"/>
  <p:tag name="ELAPSEDTIME" val="25.2"/>
  <p:tag name="ARTICULATE_USED_LAYOUT" val="2"/>
  <p:tag name="ANNOTATION_TYPE_1" val="2"/>
  <p:tag name="ANNOTATION_START_1" val="5.1"/>
  <p:tag name="ANNOTATION_END_1" val="5.1"/>
  <p:tag name="ANNOTATION_TOP_1" val="-50"/>
  <p:tag name="ANNOTATION_LEFT_1" val="-50"/>
  <p:tag name="ANNOTATION_WIDTH_1" val="1061"/>
  <p:tag name="ANNOTATION_HEIGHT_1" val="821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5.1"/>
  <p:tag name="ANNOTATION_END_2" val="9.2"/>
  <p:tag name="ANNOTATION_TOP_2" val="129"/>
  <p:tag name="ANNOTATION_LEFT_2" val="35"/>
  <p:tag name="ANNOTATION_WIDTH_2" val="328"/>
  <p:tag name="ANNOTATION_HEIGHT_2" val="48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9.2"/>
  <p:tag name="ANNOTATION_END_3" val="9.2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9.2"/>
  <p:tag name="ANNOTATION_END_4" val="15.1"/>
  <p:tag name="ANNOTATION_TOP_4" val="186"/>
  <p:tag name="ANNOTATION_LEFT_4" val="35"/>
  <p:tag name="ANNOTATION_WIDTH_4" val="532"/>
  <p:tag name="ANNOTATION_HEIGHT_4" val="46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5.1"/>
  <p:tag name="ANNOTATION_END_5" val="15.1"/>
  <p:tag name="ANNOTATION_TOP_5" val="-50"/>
  <p:tag name="ANNOTATION_LEFT_5" val="-50"/>
  <p:tag name="ANNOTATION_WIDTH_5" val="1061"/>
  <p:tag name="ANNOTATION_HEIGHT_5" val="821"/>
  <p:tag name="ANNOTATION_ANIMATION_5" val="4"/>
  <p:tag name="ANNOTATION_ROTATION_5" val="0"/>
  <p:tag name="ANNOTATION_SUB_TYPE_5" val="11"/>
  <p:tag name="ANNOTATION_LOOP_COUNT_5" val="1"/>
  <p:tag name="ANNOTATION_BOX_RADIUS_5" val="0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6" val="2"/>
  <p:tag name="ANNOTATION_START_6" val="15.1"/>
  <p:tag name="ANNOTATION_END_6" val="20.2"/>
  <p:tag name="ANNOTATION_TOP_6" val="243"/>
  <p:tag name="ANNOTATION_LEFT_6" val="35"/>
  <p:tag name="ANNOTATION_WIDTH_6" val="404"/>
  <p:tag name="ANNOTATION_HEIGHT_6" val="44"/>
  <p:tag name="ANNOTATION_ANIMATION_6" val="4"/>
  <p:tag name="ANNOTATION_ROTATION_6" val="0"/>
  <p:tag name="ANNOTATION_SUB_TYPE_6" val="11"/>
  <p:tag name="ANNOTATION_LOOP_COUNT_6" val="1"/>
  <p:tag name="ANNOTATION_BOX_RADIUS_6" val="5"/>
  <p:tag name="ANNOTATION_SCALE_6" val="0"/>
  <p:tag name="ANNOTATION_BORDER_ALPHA_6" val="100"/>
  <p:tag name="ANNOTATION_BORDER_COLOR_6" val="16777215"/>
  <p:tag name="ANNOTATION_FILL_COLOR_6" val="855309"/>
  <p:tag name="ANNOTATION_FILL_ALPHA_6" val="50"/>
  <p:tag name="ANNOTATION_BORDER_WIDTH_6" val="2"/>
  <p:tag name="ANNOTATION_SLIDE_WIDTH_6" val="960"/>
  <p:tag name="ANNOTATION_SLIDE_HEIGHT_6" val="720"/>
  <p:tag name="ANNOTATION_TYPE_7" val="2"/>
  <p:tag name="ANNOTATION_START_7" val="20.2"/>
  <p:tag name="ANNOTATION_END_7" val="20.2"/>
  <p:tag name="ANNOTATION_TOP_7" val="-50"/>
  <p:tag name="ANNOTATION_LEFT_7" val="-50"/>
  <p:tag name="ANNOTATION_WIDTH_7" val="1061"/>
  <p:tag name="ANNOTATION_HEIGHT_7" val="821"/>
  <p:tag name="ANNOTATION_ANIMATION_7" val="4"/>
  <p:tag name="ANNOTATION_ROTATION_7" val="0"/>
  <p:tag name="ANNOTATION_SUB_TYPE_7" val="11"/>
  <p:tag name="ANNOTATION_LOOP_COUNT_7" val="1"/>
  <p:tag name="ANNOTATION_BOX_RADIUS_7" val="0"/>
  <p:tag name="ANNOTATION_SCALE_7" val="0"/>
  <p:tag name="ANNOTATION_BORDER_ALPHA_7" val="100"/>
  <p:tag name="ANNOTATION_BORDER_COLOR_7" val="16777215"/>
  <p:tag name="ANNOTATION_FILL_COLOR_7" val="855309"/>
  <p:tag name="ANNOTATION_FILL_ALPHA_7" val="50"/>
  <p:tag name="ANNOTATION_BORDER_WIDTH_7" val="2"/>
  <p:tag name="ANNOTATION_SLIDE_WIDTH_7" val="960"/>
  <p:tag name="ANNOTATION_SLIDE_HEIGHT_7" val="720"/>
  <p:tag name="ANNOTATION_TYPE_8" val="2"/>
  <p:tag name="ANNOTATION_START_8" val="20.2"/>
  <p:tag name="ANNOTATION_TOP_8" val="298"/>
  <p:tag name="ANNOTATION_LEFT_8" val="40"/>
  <p:tag name="ANNOTATION_WIDTH_8" val="409"/>
  <p:tag name="ANNOTATION_HEIGHT_8" val="41"/>
  <p:tag name="ANNOTATION_ANIMATION_8" val="4"/>
  <p:tag name="ANNOTATION_ROTATION_8" val="0"/>
  <p:tag name="ANNOTATION_SUB_TYPE_8" val="11"/>
  <p:tag name="ANNOTATION_LOOP_COUNT_8" val="1"/>
  <p:tag name="ANNOTATION_BOX_RADIUS_8" val="5"/>
  <p:tag name="ANNOTATION_SCALE_8" val="0"/>
  <p:tag name="ANNOTATION_BORDER_ALPHA_8" val="100"/>
  <p:tag name="ANNOTATION_BORDER_COLOR_8" val="16777215"/>
  <p:tag name="ANNOTATION_FILL_COLOR_8" val="855309"/>
  <p:tag name="ANNOTATION_FILL_ALPHA_8" val="50"/>
  <p:tag name="ANNOTATION_BORDER_WIDTH_8" val="2"/>
  <p:tag name="ANNOTATION_SLIDE_WIDTH_8" val="960"/>
  <p:tag name="ANNOTATION_SLIDE_HEIGHT_8" val="720"/>
  <p:tag name="ANNOTATION_COUNT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7"/>
  <p:tag name="ARTICULATE_AUDIO_RECORDED" val="1"/>
  <p:tag name="ELAPSEDTIME" val="14.1"/>
  <p:tag name="ARTICULATE_USED_LAYOUT" val="2"/>
  <p:tag name="ANNOTATION_TYPE_1" val="1"/>
  <p:tag name="ANNOTATION_START_1" val="5.0"/>
  <p:tag name="ANNOTATION_END_1" val="10.4"/>
  <p:tag name="ANNOTATION_TOP_1" val="249"/>
  <p:tag name="ANNOTATION_LEFT_1" val="16"/>
  <p:tag name="ANNOTATION_WIDTH_1" val="44"/>
  <p:tag name="ANNOTATION_HEIGHT_1" val="1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2"/>
  <p:tag name="ANNOTATION_START_2" val="10.4"/>
  <p:tag name="ANNOTATION_END_2" val="10.4"/>
  <p:tag name="ANNOTATION_TOP_2" val="-50"/>
  <p:tag name="ANNOTATION_LEFT_2" val="-50"/>
  <p:tag name="ANNOTATION_WIDTH_2" val="1061"/>
  <p:tag name="ANNOTATION_HEIGHT_2" val="821"/>
  <p:tag name="ANNOTATION_ANIMATION_2" val="4"/>
  <p:tag name="ANNOTATION_ROTATION_2" val="0"/>
  <p:tag name="ANNOTATION_SUB_TYPE_2" val="11"/>
  <p:tag name="ANNOTATION_LOOP_COUNT_2" val="1"/>
  <p:tag name="ANNOTATION_BOX_RADIUS_2" val="0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TYPE_3" val="2"/>
  <p:tag name="ANNOTATION_START_3" val="10.4"/>
  <p:tag name="ANNOTATION_TOP_3" val="264"/>
  <p:tag name="ANNOTATION_LEFT_3" val="27"/>
  <p:tag name="ANNOTATION_WIDTH_3" val="106"/>
  <p:tag name="ANNOTATION_HEIGHT_3" val="18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COUNT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82"/>
  <p:tag name="ARTICULATE_AUDIO_RECORDED" val="1"/>
  <p:tag name="ELAPSEDTIME" val="5.5"/>
  <p:tag name="ARTICULATE_USED_LAYOUT" val="2"/>
  <p:tag name="ANNOTATION_TYPE_1" val="0"/>
  <p:tag name="ANNOTATION_START_1" val="0.9"/>
  <p:tag name="ANNOTATION_TOP_1" val="189"/>
  <p:tag name="ANNOTATION_LEFT_1" val="157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COUNT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8"/>
  <p:tag name="ARTICULATE_AUDIO_RECORDED" val="1"/>
  <p:tag name="ELAPSEDTIME" val="57.3"/>
  <p:tag name="ARTICULATE_USED_LAYOUT" val="2"/>
  <p:tag name="ANNOTATION_TYPE_1" val="0"/>
  <p:tag name="ANNOTATION_START_1" val="8.0"/>
  <p:tag name="ANNOTATION_END_1" val="27.8"/>
  <p:tag name="ANNOTATION_TOP_1" val="211"/>
  <p:tag name="ANNOTATION_LEFT_1" val="160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27.8"/>
  <p:tag name="ANNOTATION_END_2" val="33.7"/>
  <p:tag name="ANNOTATION_TOP_2" val="214"/>
  <p:tag name="ANNOTATION_LEFT_2" val="460"/>
  <p:tag name="ANNOTATION_WIDTH_2" val="150"/>
  <p:tag name="ANNOTATION_HEIGHT_2" val="150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33.7"/>
  <p:tag name="ANNOTATION_END_3" val="41.8"/>
  <p:tag name="ANNOTATION_TOP_3" val="238"/>
  <p:tag name="ANNOTATION_LEFT_3" val="279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41.8"/>
  <p:tag name="ANNOTATION_END_4" val="47.1"/>
  <p:tag name="ANNOTATION_TOP_4" val="239"/>
  <p:tag name="ANNOTATION_LEFT_4" val="520"/>
  <p:tag name="ANNOTATION_WIDTH_4" val="150"/>
  <p:tag name="ANNOTATION_HEIGHT_4" val="150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47.1"/>
  <p:tag name="ANNOTATION_END_5" val="50.8"/>
  <p:tag name="ANNOTATION_TOP_5" val="238"/>
  <p:tag name="ANNOTATION_LEFT_5" val="418"/>
  <p:tag name="ANNOTATION_WIDTH_5" val="150"/>
  <p:tag name="ANNOTATION_HEIGHT_5" val="150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50.8"/>
  <p:tag name="ANNOTATION_END_6" val="54.6"/>
  <p:tag name="ANNOTATION_TOP_6" val="266"/>
  <p:tag name="ANNOTATION_LEFT_6" val="196"/>
  <p:tag name="ANNOTATION_WIDTH_6" val="150"/>
  <p:tag name="ANNOTATION_HEIGHT_6" val="150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54.6"/>
  <p:tag name="ANNOTATION_TOP_7" val="267"/>
  <p:tag name="ANNOTATION_LEFT_7" val="503"/>
  <p:tag name="ANNOTATION_WIDTH_7" val="150"/>
  <p:tag name="ANNOTATION_HEIGHT_7" val="150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COUNT" val="7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648</Words>
  <Application>Microsoft Office PowerPoint</Application>
  <PresentationFormat>如螢幕大小 (4:3)</PresentationFormat>
  <Paragraphs>87</Paragraphs>
  <Slides>14</Slides>
  <Notes>14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AGP系統介紹     – 成衣合約書    - 成衣合約書取號</vt:lpstr>
      <vt:lpstr>Agenda</vt:lpstr>
      <vt:lpstr>成衣合约書取號</vt:lpstr>
      <vt:lpstr>成衣合约書取號</vt:lpstr>
      <vt:lpstr>新增合约信息</vt:lpstr>
      <vt:lpstr>新增合约信息</vt:lpstr>
      <vt:lpstr>FEPO信息 – 新增</vt:lpstr>
      <vt:lpstr>新增FEPO選擇</vt:lpstr>
      <vt:lpstr>FEPO信息 – 刪除</vt:lpstr>
      <vt:lpstr>合約FEPO - 轉換</vt:lpstr>
      <vt:lpstr>合約FEPO - 轉換</vt:lpstr>
      <vt:lpstr>成衣合約書取號維護完成</vt:lpstr>
      <vt:lpstr>查詢成衣合約書</vt:lpstr>
      <vt:lpstr>總結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AGP系統操作畫面</dc:title>
  <dc:creator>902191 - 华臻</dc:creator>
  <cp:lastModifiedBy>fenc21227</cp:lastModifiedBy>
  <cp:revision>74</cp:revision>
  <dcterms:created xsi:type="dcterms:W3CDTF">2015-10-26T01:17:15Z</dcterms:created>
  <dcterms:modified xsi:type="dcterms:W3CDTF">2015-12-11T09:00:10Z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76AFBFF5-4B47-4664-3F7F-3F111A223F27</vt:lpwstr>
  </property>
  <property fmtid="{D5CDD505-2E9C-101B-9397-08002B2CF9AE}" pid="3" name="ArticulatePath">
    <vt:lpwstr>01 訂單處理--1. 訂單開立及修改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C:\Users\fenc21227\Desktop\SOP-PPT\03 成衣合約書\03 成衣合約書--1. 成衣合約書取號.ppta</vt:lpwstr>
  </property>
</Properties>
</file>