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13.xml" ContentType="application/vnd.openxmlformats-officedocument.presentationml.tags+xml"/>
  <Override PartName="/ppt/notesSlides/notesSlide8.xml" ContentType="application/vnd.openxmlformats-officedocument.presentationml.notesSlide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tags/tag15.xml" ContentType="application/vnd.openxmlformats-officedocument.presentationml.tags+xml"/>
  <Override PartName="/ppt/notesSlides/notesSlide10.xml" ContentType="application/vnd.openxmlformats-officedocument.presentationml.notesSlide+xml"/>
  <Override PartName="/ppt/tags/tag16.xml" ContentType="application/vnd.openxmlformats-officedocument.presentationml.tags+xml"/>
  <Override PartName="/ppt/notesSlides/notesSlide11.xml" ContentType="application/vnd.openxmlformats-officedocument.presentationml.notesSlide+xml"/>
  <Override PartName="/ppt/tags/tag17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5" r:id="rId2"/>
    <p:sldId id="274" r:id="rId3"/>
    <p:sldId id="265" r:id="rId4"/>
    <p:sldId id="266" r:id="rId5"/>
    <p:sldId id="272" r:id="rId6"/>
    <p:sldId id="269" r:id="rId7"/>
    <p:sldId id="270" r:id="rId8"/>
    <p:sldId id="278" r:id="rId9"/>
    <p:sldId id="276" r:id="rId10"/>
    <p:sldId id="277" r:id="rId11"/>
    <p:sldId id="271" r:id="rId12"/>
    <p:sldId id="273" r:id="rId13"/>
  </p:sldIdLst>
  <p:sldSz cx="9144000" cy="6858000" type="screen4x3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311B3-0B42-4FC7-B66F-B4BB8531E41C}" type="datetimeFigureOut">
              <a:rPr lang="zh-TW" altLang="en-US" smtClean="0"/>
              <a:t>2016/3/30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50AFA-EEFE-4626-AEF4-3B91165B0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56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 dirty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dirty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 dirty="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5012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7912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890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933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611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166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822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224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517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166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50AFA-EEFE-4626-AEF4-3B91165B0341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273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56030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5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38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208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7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53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34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125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925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48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55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2016/3/30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33394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6048672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 system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– order management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demand management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59625" y="1380837"/>
            <a:ext cx="3384375" cy="4464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fontAlgn="auto">
              <a:spcAft>
                <a:spcPts val="0"/>
              </a:spcAft>
              <a:buFontTx/>
              <a:buChar char="-"/>
            </a:pPr>
            <a:r>
              <a:rPr lang="en-US" altLang="zh-TW" sz="1800" dirty="0" smtClean="0">
                <a:solidFill>
                  <a:schemeClr val="tx2"/>
                </a:solidFill>
                <a:latin typeface="微軟正黑體" panose="020B0604030504040204" pitchFamily="34" charset="-120"/>
              </a:rPr>
              <a:t>Create demand planning </a:t>
            </a:r>
            <a:endParaRPr lang="en-US" altLang="zh-TW" sz="1800" dirty="0">
              <a:solidFill>
                <a:schemeClr val="tx2"/>
              </a:solidFill>
              <a:latin typeface="微軟正黑體" panose="020B0604030504040204" pitchFamily="34" charset="-120"/>
            </a:endParaRPr>
          </a:p>
          <a:p>
            <a:pPr marL="571500" indent="-571500" fontAlgn="auto">
              <a:spcAft>
                <a:spcPts val="0"/>
              </a:spcAft>
              <a:buFontTx/>
              <a:buChar char="-"/>
            </a:pPr>
            <a:r>
              <a:rPr lang="en-US" altLang="zh-TW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Fabric demand maintain </a:t>
            </a:r>
            <a:endParaRPr lang="en-US" altLang="zh-TW" sz="1800" dirty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 fontAlgn="auto">
              <a:spcAft>
                <a:spcPts val="0"/>
              </a:spcAft>
              <a:buFontTx/>
              <a:buChar char="-"/>
            </a:pPr>
            <a:r>
              <a:rPr lang="en-US" altLang="zh-TW" sz="1800" dirty="0" err="1" smtClean="0">
                <a:latin typeface="微軟正黑體" panose="020B0604030504040204" pitchFamily="34" charset="-120"/>
              </a:rPr>
              <a:t>Acc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 demand maintain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 fontAlgn="auto">
              <a:spcAft>
                <a:spcPts val="0"/>
              </a:spcAft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Search fabric/</a:t>
            </a:r>
            <a:r>
              <a:rPr lang="en-US" altLang="zh-TW" sz="1800" dirty="0" err="1" smtClean="0">
                <a:latin typeface="微軟正黑體" panose="020B0604030504040204" pitchFamily="34" charset="-120"/>
              </a:rPr>
              <a:t>acc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 demand planning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 fontAlgn="auto">
              <a:spcAft>
                <a:spcPts val="0"/>
              </a:spcAft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Search fabric/</a:t>
            </a:r>
            <a:r>
              <a:rPr lang="en-US" altLang="zh-TW" sz="1800" dirty="0" err="1">
                <a:latin typeface="微軟正黑體" panose="020B0604030504040204" pitchFamily="34" charset="-120"/>
              </a:rPr>
              <a:t>acc</a:t>
            </a:r>
            <a:r>
              <a:rPr lang="en-US" altLang="zh-TW" sz="1800" dirty="0">
                <a:latin typeface="微軟正黑體" panose="020B0604030504040204" pitchFamily="34" charset="-120"/>
              </a:rPr>
              <a:t> demand 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planning maintenance data </a:t>
            </a:r>
          </a:p>
          <a:p>
            <a:pPr marL="571500" indent="-571500" fontAlgn="auto">
              <a:spcAft>
                <a:spcPts val="0"/>
              </a:spcAft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Export fabric/</a:t>
            </a:r>
            <a:r>
              <a:rPr lang="en-US" altLang="zh-TW" sz="1800" dirty="0" err="1" smtClean="0">
                <a:latin typeface="微軟正黑體" panose="020B0604030504040204" pitchFamily="34" charset="-120"/>
              </a:rPr>
              <a:t>acc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 demand planning data </a:t>
            </a:r>
            <a:endParaRPr lang="en-US" altLang="zh-TW" sz="1800" dirty="0">
              <a:latin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301208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Editor: Irene </a:t>
            </a:r>
            <a:br>
              <a:rPr lang="en-US" altLang="zh-TW" dirty="0" smtClean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2015-12-04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399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Fabric maintain-sample maintain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99263" y="692696"/>
            <a:ext cx="2843808" cy="6417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Sample maintain 1:</a:t>
            </a: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Sample type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loại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mẫu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:</a:t>
            </a: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9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2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S.material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q’ty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mẩu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Charge or not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tick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mẫu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phí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hay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Memo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yêu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-&gt;add</a:t>
            </a: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FF0000"/>
                </a:solidFill>
              </a:rPr>
              <a:t>**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ko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maintain vender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có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trực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tiếp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lưu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5287" y="1484784"/>
            <a:ext cx="120015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36712"/>
            <a:ext cx="6119752" cy="590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5571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Fabric maintain – vender </a:t>
            </a:r>
            <a:r>
              <a:rPr lang="en-US" altLang="zh-TW" dirty="0" err="1" smtClean="0"/>
              <a:t>infor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99263" y="692696"/>
            <a:ext cx="2843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Vender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infor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: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Nhấp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chuột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vender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sẽ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xuất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bảng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cung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ứng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hệ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thống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dẫn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từ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Demand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hoặc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add vender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cung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ứng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.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sp>
        <p:nvSpPr>
          <p:cNvPr id="3" name="向下箭號 2"/>
          <p:cNvSpPr/>
          <p:nvPr/>
        </p:nvSpPr>
        <p:spPr>
          <a:xfrm>
            <a:off x="3095836" y="3356992"/>
            <a:ext cx="25202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18" y="728650"/>
            <a:ext cx="6299263" cy="5940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8429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Finish fabric demand planning maintain </a:t>
            </a:r>
            <a:endParaRPr lang="zh-TW" altLang="en-US" dirty="0"/>
          </a:p>
        </p:txBody>
      </p:sp>
      <p:pic>
        <p:nvPicPr>
          <p:cNvPr id="819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92696"/>
            <a:ext cx="28447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hoàn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click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mua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Kiến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nghị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sau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hoàn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fabric ,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1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xuống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mua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1:những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cung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ứng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nhau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sẽ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mua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nhau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 smtClean="0">
                <a:solidFill>
                  <a:srgbClr val="FF0000"/>
                </a:solidFill>
              </a:rPr>
              <a:t>2: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cùng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nhà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cung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ứng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nước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xuất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hàng</a:t>
            </a:r>
            <a:r>
              <a:rPr lang="en-US" altLang="zh-TW" sz="1500" b="1" smtClean="0">
                <a:solidFill>
                  <a:srgbClr val="FF0000"/>
                </a:solidFill>
              </a:rPr>
              <a:t> khác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nhau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sẽ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khác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nhau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.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 </a:t>
            </a:r>
            <a:endParaRPr lang="zh-TW" altLang="en-US" sz="1500" b="1" dirty="0">
              <a:solidFill>
                <a:srgbClr val="FF0000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6580" y="747857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6265592" y="3467616"/>
            <a:ext cx="284473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FF0000"/>
                </a:solidFill>
              </a:rPr>
              <a:t>Ps. </a:t>
            </a:r>
          </a:p>
          <a:p>
            <a:r>
              <a:rPr lang="en-US" altLang="zh-TW" sz="1500" b="1" dirty="0" err="1" smtClean="0">
                <a:solidFill>
                  <a:srgbClr val="FF0000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giống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nhau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:</a:t>
            </a:r>
            <a:endParaRPr lang="zh-TW" altLang="en-US" sz="1500" b="1" dirty="0">
              <a:solidFill>
                <a:srgbClr val="FF0000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Place of pay </a:t>
            </a: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vender</a:t>
            </a: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Material management</a:t>
            </a: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Garment trade term</a:t>
            </a: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Apply type</a:t>
            </a: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currency</a:t>
            </a: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Vender country of origin </a:t>
            </a:r>
            <a:endParaRPr lang="zh-TW" altLang="en-US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47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8720"/>
            <a:ext cx="8470800" cy="518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/>
              <a:t>Note 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r>
              <a:rPr lang="en-US" altLang="zh-TW" dirty="0" err="1" smtClean="0"/>
              <a:t>Tổng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số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lượng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mua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số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lượng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áo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thành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phẩm</a:t>
            </a:r>
            <a:r>
              <a:rPr lang="en-US" altLang="zh-TW" dirty="0" smtClean="0"/>
              <a:t>*</a:t>
            </a:r>
            <a:r>
              <a:rPr lang="en-US" altLang="zh-TW" dirty="0" err="1" smtClean="0"/>
              <a:t>định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mức</a:t>
            </a:r>
            <a:r>
              <a:rPr lang="en-US" altLang="zh-TW" dirty="0" smtClean="0"/>
              <a:t>*(1+%</a:t>
            </a:r>
            <a:r>
              <a:rPr lang="en-US" altLang="zh-TW" dirty="0" err="1" smtClean="0"/>
              <a:t>hao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hụt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Add sample quantity</a:t>
            </a:r>
          </a:p>
          <a:p>
            <a:pPr>
              <a:buFont typeface="+mj-lt"/>
              <a:buAutoNum type="arabicPeriod" startAt="2"/>
            </a:pPr>
            <a:r>
              <a:rPr lang="en-US" altLang="zh-TW" dirty="0" err="1" smtClean="0">
                <a:solidFill>
                  <a:srgbClr val="FF0000"/>
                </a:solidFill>
              </a:rPr>
              <a:t>Khi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err="1" smtClean="0">
                <a:solidFill>
                  <a:srgbClr val="FF0000"/>
                </a:solidFill>
              </a:rPr>
              <a:t>sửa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err="1" smtClean="0">
                <a:solidFill>
                  <a:srgbClr val="FF0000"/>
                </a:solidFill>
              </a:rPr>
              <a:t>đổi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err="1" smtClean="0">
                <a:solidFill>
                  <a:srgbClr val="FF0000"/>
                </a:solidFill>
              </a:rPr>
              <a:t>thông</a:t>
            </a:r>
            <a:r>
              <a:rPr lang="en-US" altLang="zh-TW" dirty="0" smtClean="0">
                <a:solidFill>
                  <a:srgbClr val="FF0000"/>
                </a:solidFill>
              </a:rPr>
              <a:t> tin </a:t>
            </a:r>
            <a:r>
              <a:rPr lang="en-US" altLang="zh-TW" dirty="0" err="1" smtClean="0">
                <a:solidFill>
                  <a:srgbClr val="FF0000"/>
                </a:solidFill>
              </a:rPr>
              <a:t>tại</a:t>
            </a:r>
            <a:r>
              <a:rPr lang="en-US" altLang="zh-TW" dirty="0" smtClean="0">
                <a:solidFill>
                  <a:srgbClr val="FF0000"/>
                </a:solidFill>
              </a:rPr>
              <a:t>  create fabric demand</a:t>
            </a:r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 smtClean="0"/>
              <a:t>→ </a:t>
            </a:r>
            <a:r>
              <a:rPr lang="en-US" altLang="zh-TW" dirty="0" smtClean="0"/>
              <a:t>refresh PM001create fabric planning  </a:t>
            </a:r>
          </a:p>
          <a:p>
            <a:pPr marL="0" indent="0">
              <a:buNone/>
            </a:pPr>
            <a:r>
              <a:rPr lang="en-US" altLang="zh-TW" dirty="0">
                <a:solidFill>
                  <a:srgbClr val="FF00FF"/>
                </a:solidFill>
              </a:rPr>
              <a:t>	</a:t>
            </a:r>
            <a:r>
              <a:rPr lang="zh-TW" altLang="en-US" dirty="0" smtClean="0"/>
              <a:t>→ </a:t>
            </a:r>
            <a:r>
              <a:rPr lang="en-US" altLang="zh-TW" dirty="0" smtClean="0"/>
              <a:t>refresh PM003 fabric demand maintain </a:t>
            </a:r>
          </a:p>
          <a:p>
            <a:pPr marL="0" indent="0"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4. </a:t>
            </a:r>
            <a:r>
              <a:rPr lang="en-US" altLang="zh-TW" dirty="0" err="1" smtClean="0">
                <a:solidFill>
                  <a:srgbClr val="FF0000"/>
                </a:solidFill>
              </a:rPr>
              <a:t>Khi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err="1" smtClean="0">
                <a:solidFill>
                  <a:srgbClr val="FF0000"/>
                </a:solidFill>
              </a:rPr>
              <a:t>sửa</a:t>
            </a:r>
            <a:r>
              <a:rPr lang="en-US" altLang="zh-TW" dirty="0" smtClean="0">
                <a:solidFill>
                  <a:srgbClr val="FF0000"/>
                </a:solidFill>
              </a:rPr>
              <a:t> fabric demand planning :</a:t>
            </a:r>
          </a:p>
          <a:p>
            <a:pPr marL="0" indent="0">
              <a:buNone/>
            </a:pPr>
            <a:r>
              <a:rPr lang="en-US" altLang="zh-TW" dirty="0" smtClean="0">
                <a:solidFill>
                  <a:srgbClr val="FF00FF"/>
                </a:solidFill>
              </a:rPr>
              <a:t>         </a:t>
            </a:r>
            <a:r>
              <a:rPr lang="zh-TW" altLang="en-US" dirty="0" smtClean="0"/>
              <a:t>→ </a:t>
            </a:r>
            <a:r>
              <a:rPr lang="en-US" altLang="zh-TW" dirty="0"/>
              <a:t>refresh PM003 fabric demand maintain</a:t>
            </a:r>
            <a:endParaRPr lang="en-US" altLang="zh-TW" dirty="0" smtClean="0">
              <a:solidFill>
                <a:srgbClr val="FF00FF"/>
              </a:solidFill>
            </a:endParaRPr>
          </a:p>
          <a:p>
            <a:pPr>
              <a:buFont typeface="+mj-lt"/>
              <a:buAutoNum type="arabicPeriod" startAt="5"/>
            </a:pPr>
            <a:endParaRPr lang="en-US" altLang="zh-TW" dirty="0">
              <a:solidFill>
                <a:srgbClr val="FF0000"/>
              </a:solidFill>
            </a:endParaRPr>
          </a:p>
          <a:p>
            <a:pPr>
              <a:buAutoNum type="arabicPeriod" startAt="5"/>
            </a:pPr>
            <a:endParaRPr lang="en-US" altLang="zh-TW" dirty="0" smtClean="0"/>
          </a:p>
          <a:p>
            <a:pPr>
              <a:buAutoNum type="arabicPeriod" startAt="5"/>
            </a:pPr>
            <a:endParaRPr lang="en-US" altLang="zh-TW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74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Fabric demand planning maintain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539552" y="908720"/>
            <a:ext cx="820891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Enter order management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demand management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[PM003]fabric demand maintain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1484784"/>
            <a:ext cx="8470900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3917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Search fabric demand  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299263" y="679044"/>
            <a:ext cx="284380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tìm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bấm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tìm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kiếm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.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FF0000"/>
                </a:solidFill>
              </a:rPr>
              <a:t>Refresh fabric 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demand ,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ấn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chuột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phải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refresh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Sample maintain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sample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chuột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phải,chọn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sample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q’ty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.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065" y="969324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828" y="4298334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828" y="4299807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79" y="836712"/>
            <a:ext cx="6183884" cy="561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980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Fabric maintain-sample maintain 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6300192" y="692696"/>
            <a:ext cx="2843808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Sample maintain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n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hấp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chuột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phải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CN" sz="1500" b="1" dirty="0" smtClean="0">
                <a:solidFill>
                  <a:srgbClr val="01377F"/>
                </a:solidFill>
              </a:rPr>
              <a:t>Filler condition :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Loại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mẫu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loại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mẫu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1500" b="1" dirty="0">
                <a:solidFill>
                  <a:srgbClr val="01377F"/>
                </a:solidFill>
              </a:rPr>
              <a:t>FEPO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CN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zh-CN" sz="1500" b="1" dirty="0">
                <a:solidFill>
                  <a:srgbClr val="01377F"/>
                </a:solidFill>
              </a:rPr>
              <a:t>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1500" b="1" dirty="0">
                <a:solidFill>
                  <a:srgbClr val="01377F"/>
                </a:solidFill>
              </a:rPr>
              <a:t>COMB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CN" sz="1500" b="1" dirty="0" smtClean="0">
                <a:solidFill>
                  <a:srgbClr val="01377F"/>
                </a:solidFill>
              </a:rPr>
              <a:t>COMB</a:t>
            </a:r>
            <a:r>
              <a:rPr lang="zh-TW" altLang="zh-CN" sz="1500" b="1" dirty="0">
                <a:solidFill>
                  <a:srgbClr val="01377F"/>
                </a:solidFill>
              </a:rPr>
              <a:t>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Item code 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item code 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Kết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quả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chi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tiết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: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mẫu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hoặc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căn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cứ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loại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mẫu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.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Charge or not :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mẫu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phí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hay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.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memo</a:t>
            </a:r>
            <a:r>
              <a:rPr lang="zh-TW" altLang="zh-CN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chú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thích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hoàn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chon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zh-CN" altLang="zh-CN" sz="1500" b="1" dirty="0">
              <a:solidFill>
                <a:srgbClr val="01377F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43210"/>
            <a:ext cx="2762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836712"/>
            <a:ext cx="5962054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65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241208"/>
            <a:ext cx="10210264" cy="451488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Fabric maintain– stock/bulk added </a:t>
            </a:r>
            <a:r>
              <a:rPr lang="en-US" altLang="zh-TW" dirty="0" err="1" smtClean="0"/>
              <a:t>p.q’ty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infor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99263" y="692696"/>
            <a:ext cx="2843808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Stock/ bulk added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p.q’ty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infor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FF0000"/>
                </a:solidFill>
              </a:rPr>
              <a:t>Stock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infor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chưa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sử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dụng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Bulk added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p.q’ty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thêm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ghi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chú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rõ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lý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do,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sẽ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vender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infor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bên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dưới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.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FF0000"/>
                </a:solidFill>
              </a:rPr>
              <a:t>**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vender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infor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ko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có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trực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tiếp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save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64704"/>
            <a:ext cx="6191759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7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Fabric maintain– allocation maintain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755576" y="692696"/>
            <a:ext cx="838749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Allocation maintain( non-place of production ):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chưa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dụng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46694"/>
            <a:ext cx="8241904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13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Search fabric demand  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299263" y="679044"/>
            <a:ext cx="284380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tìm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bấm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tìm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kiếm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.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FF0000"/>
                </a:solidFill>
              </a:rPr>
              <a:t>Refresh fabric 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demand ,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ấn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chuột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phải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refresh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Sample maintain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sample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chuột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phải,chọn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sample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q’ty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.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065" y="969324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828" y="4298334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828" y="4299807"/>
            <a:ext cx="93610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79" y="836712"/>
            <a:ext cx="6183884" cy="561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7241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Fabric maintain 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79044"/>
            <a:ext cx="2843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tiến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fabric maintain 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P/S: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chú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thích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Chú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thích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2853" y="730138"/>
            <a:ext cx="466725" cy="186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300192" y="1881699"/>
            <a:ext cx="2843808" cy="55399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299263" y="2368188"/>
            <a:ext cx="2844737" cy="553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xanh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265360" y="2852936"/>
            <a:ext cx="2878640" cy="55399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xám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xuống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mua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02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REFERENCE_ID" val="e70e8a7a-cb1f-42ad-8f0f-674c51a8f231"/>
  <p:tag name="ARTICULATE_REFERENCE_TYPE_1" val="1"/>
  <p:tag name="ARTICULATE_REFERENCE_1" val="C:\Users\fenc21227\Desktop\SOP-PPT\02 需求管理\02 需求管理 --2 面料需求計劃單待維護.pptx"/>
  <p:tag name="ARTICULATE_REFERENCE_TITLE_1" val="02 需求管理 --2 面料需求計劃單待維護PPT"/>
  <p:tag name="ARTICULATE_REFERENCE_ID_1" val="b5751339-8485-4f9a-8de9-5494e334b525"/>
  <p:tag name="ARTICULATE_REFERENCE_COUNT" val="1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ARTICULATE_SLIDE_COUNT" val="12"/>
  <p:tag name="ARTICULATE_USED_PAGE_ORIENTATION" val="1"/>
  <p:tag name="ARTICULATE_USED_PAGE_SIZE" val="1"/>
  <p:tag name="ARTICULATE_PROJECT_OPEN" val="0"/>
  <p:tag name="TAG_BACKING_FORM_KEY" val="4592108-c:\users\fenc21227\desktop\3-demand\02 需求管理 --2 fabric demand planning maintain.pptx"/>
  <p:tag name="ARTICULATE_PRESENTER_VERSION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2"/>
  <p:tag name="ARTICULATE_AUDIO_RECORDED" val="1"/>
  <p:tag name="ELAPSEDTIME" val="44.4"/>
  <p:tag name="ANNOTATION_TYPE_1" val="1"/>
  <p:tag name="ANNOTATION_START_1" val="4.3"/>
  <p:tag name="ANNOTATION_END_1" val="8.3"/>
  <p:tag name="ANNOTATION_TOP_1" val="142"/>
  <p:tag name="ANNOTATION_LEFT_1" val="135"/>
  <p:tag name="ANNOTATION_WIDTH_1" val="524"/>
  <p:tag name="ANNOTATION_HEIGHT_1" val="128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8.3"/>
  <p:tag name="ANNOTATION_END_2" val="11.0"/>
  <p:tag name="ANNOTATION_TOP_2" val="183"/>
  <p:tag name="ANNOTATION_LEFT_2" val="139"/>
  <p:tag name="ANNOTATION_WIDTH_2" val="509"/>
  <p:tag name="ANNOTATION_HEIGHT_2" val="26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1.0"/>
  <p:tag name="ANNOTATION_END_3" val="13.3"/>
  <p:tag name="ANNOTATION_TOP_3" val="214"/>
  <p:tag name="ANNOTATION_LEFT_3" val="144"/>
  <p:tag name="ANNOTATION_WIDTH_3" val="168"/>
  <p:tag name="ANNOTATION_HEIGHT_3" val="23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TYPE_4" val="1"/>
  <p:tag name="ANNOTATION_START_4" val="13.3"/>
  <p:tag name="ANNOTATION_END_4" val="18.4"/>
  <p:tag name="ANNOTATION_TOP_4" val="212"/>
  <p:tag name="ANNOTATION_LEFT_4" val="310"/>
  <p:tag name="ANNOTATION_WIDTH_4" val="175"/>
  <p:tag name="ANNOTATION_HEIGHT_4" val="23"/>
  <p:tag name="ANNOTATION_ANIMATION_4" val="5"/>
  <p:tag name="ANNOTATION_ROTATION_4" val="0"/>
  <p:tag name="ANNOTATION_SUB_TYPE_4" val="9"/>
  <p:tag name="ANNOTATION_LOOP_COUNT_4" val="1"/>
  <p:tag name="ANNOTATION_BOX_RADIUS_4" val="5"/>
  <p:tag name="ANNOTATION_SCALE_4" val="0"/>
  <p:tag name="ANNOTATION_BORDER_ALPHA_4" val="100"/>
  <p:tag name="ANNOTATION_BORDER_COLOR_4" val="0"/>
  <p:tag name="ANNOTATION_FILL_COLOR_4" val="65535"/>
  <p:tag name="ANNOTATION_FILL_ALPHA_4" val="100"/>
  <p:tag name="ANNOTATION_BORDER_WIDTH_4" val="2"/>
  <p:tag name="ANNOTATION_SLIDE_WIDTH_4" val="960"/>
  <p:tag name="ANNOTATION_SLIDE_HEIGHT_4" val="720"/>
  <p:tag name="ANNOTATION_TYPE_5" val="1"/>
  <p:tag name="ANNOTATION_START_5" val="18.4"/>
  <p:tag name="ANNOTATION_END_5" val="21.2"/>
  <p:tag name="ANNOTATION_TOP_5" val="209"/>
  <p:tag name="ANNOTATION_LEFT_5" val="483"/>
  <p:tag name="ANNOTATION_WIDTH_5" val="176"/>
  <p:tag name="ANNOTATION_HEIGHT_5" val="31"/>
  <p:tag name="ANNOTATION_ANIMATION_5" val="5"/>
  <p:tag name="ANNOTATION_ROTATION_5" val="0"/>
  <p:tag name="ANNOTATION_SUB_TYPE_5" val="9"/>
  <p:tag name="ANNOTATION_LOOP_COUNT_5" val="1"/>
  <p:tag name="ANNOTATION_BOX_RADIUS_5" val="5"/>
  <p:tag name="ANNOTATION_SCALE_5" val="0"/>
  <p:tag name="ANNOTATION_BORDER_ALPHA_5" val="100"/>
  <p:tag name="ANNOTATION_BORDER_COLOR_5" val="0"/>
  <p:tag name="ANNOTATION_FILL_COLOR_5" val="65535"/>
  <p:tag name="ANNOTATION_FILL_ALPHA_5" val="100"/>
  <p:tag name="ANNOTATION_BORDER_WIDTH_5" val="2"/>
  <p:tag name="ANNOTATION_SLIDE_WIDTH_5" val="960"/>
  <p:tag name="ANNOTATION_SLIDE_HEIGHT_5" val="720"/>
  <p:tag name="ANNOTATION_TYPE_6" val="1"/>
  <p:tag name="ANNOTATION_START_6" val="21.2"/>
  <p:tag name="ANNOTATION_END_6" val="26.8"/>
  <p:tag name="ANNOTATION_TOP_6" val="238"/>
  <p:tag name="ANNOTATION_LEFT_6" val="368"/>
  <p:tag name="ANNOTATION_WIDTH_6" val="63"/>
  <p:tag name="ANNOTATION_HEIGHT_6" val="26"/>
  <p:tag name="ANNOTATION_ANIMATION_6" val="5"/>
  <p:tag name="ANNOTATION_ROTATION_6" val="0"/>
  <p:tag name="ANNOTATION_SUB_TYPE_6" val="9"/>
  <p:tag name="ANNOTATION_LOOP_COUNT_6" val="1"/>
  <p:tag name="ANNOTATION_BOX_RADIUS_6" val="5"/>
  <p:tag name="ANNOTATION_SCALE_6" val="0"/>
  <p:tag name="ANNOTATION_BORDER_ALPHA_6" val="100"/>
  <p:tag name="ANNOTATION_BORDER_COLOR_6" val="0"/>
  <p:tag name="ANNOTATION_FILL_COLOR_6" val="65535"/>
  <p:tag name="ANNOTATION_FILL_ALPHA_6" val="100"/>
  <p:tag name="ANNOTATION_BORDER_WIDTH_6" val="2"/>
  <p:tag name="ANNOTATION_SLIDE_WIDTH_6" val="960"/>
  <p:tag name="ANNOTATION_SLIDE_HEIGHT_6" val="720"/>
  <p:tag name="ANNOTATION_TYPE_7" val="1"/>
  <p:tag name="ANNOTATION_START_7" val="26.8"/>
  <p:tag name="ANNOTATION_END_7" val="29.6"/>
  <p:tag name="ANNOTATION_TOP_7" val="274"/>
  <p:tag name="ANNOTATION_LEFT_7" val="130"/>
  <p:tag name="ANNOTATION_WIDTH_7" val="531"/>
  <p:tag name="ANNOTATION_HEIGHT_7" val="395"/>
  <p:tag name="ANNOTATION_ANIMATION_7" val="5"/>
  <p:tag name="ANNOTATION_ROTATION_7" val="0"/>
  <p:tag name="ANNOTATION_SUB_TYPE_7" val="9"/>
  <p:tag name="ANNOTATION_LOOP_COUNT_7" val="1"/>
  <p:tag name="ANNOTATION_BOX_RADIUS_7" val="5"/>
  <p:tag name="ANNOTATION_SCALE_7" val="0"/>
  <p:tag name="ANNOTATION_BORDER_ALPHA_7" val="100"/>
  <p:tag name="ANNOTATION_BORDER_COLOR_7" val="0"/>
  <p:tag name="ANNOTATION_FILL_COLOR_7" val="65535"/>
  <p:tag name="ANNOTATION_FILL_ALPHA_7" val="100"/>
  <p:tag name="ANNOTATION_BORDER_WIDTH_7" val="2"/>
  <p:tag name="ANNOTATION_SLIDE_WIDTH_7" val="960"/>
  <p:tag name="ANNOTATION_SLIDE_HEIGHT_7" val="720"/>
  <p:tag name="ANNOTATION_TYPE_8" val="1"/>
  <p:tag name="ANNOTATION_START_8" val="29.6"/>
  <p:tag name="ANNOTATION_END_8" val="33.1"/>
  <p:tag name="ANNOTATION_TOP_8" val="306"/>
  <p:tag name="ANNOTATION_LEFT_8" val="147"/>
  <p:tag name="ANNOTATION_WIDTH_8" val="156"/>
  <p:tag name="ANNOTATION_HEIGHT_8" val="30"/>
  <p:tag name="ANNOTATION_ANIMATION_8" val="5"/>
  <p:tag name="ANNOTATION_ROTATION_8" val="0"/>
  <p:tag name="ANNOTATION_SUB_TYPE_8" val="9"/>
  <p:tag name="ANNOTATION_LOOP_COUNT_8" val="1"/>
  <p:tag name="ANNOTATION_BOX_RADIUS_8" val="5"/>
  <p:tag name="ANNOTATION_SCALE_8" val="0"/>
  <p:tag name="ANNOTATION_BORDER_ALPHA_8" val="100"/>
  <p:tag name="ANNOTATION_BORDER_COLOR_8" val="0"/>
  <p:tag name="ANNOTATION_FILL_COLOR_8" val="65535"/>
  <p:tag name="ANNOTATION_FILL_ALPHA_8" val="100"/>
  <p:tag name="ANNOTATION_BORDER_WIDTH_8" val="2"/>
  <p:tag name="ANNOTATION_SLIDE_WIDTH_8" val="960"/>
  <p:tag name="ANNOTATION_SLIDE_HEIGHT_8" val="720"/>
  <p:tag name="ANNOTATION_TYPE_9" val="1"/>
  <p:tag name="ANNOTATION_START_9" val="33.1"/>
  <p:tag name="ANNOTATION_END_9" val="37.9"/>
  <p:tag name="ANNOTATION_TOP_9" val="307"/>
  <p:tag name="ANNOTATION_LEFT_9" val="310"/>
  <p:tag name="ANNOTATION_WIDTH_9" val="173"/>
  <p:tag name="ANNOTATION_HEIGHT_9" val="31"/>
  <p:tag name="ANNOTATION_ANIMATION_9" val="5"/>
  <p:tag name="ANNOTATION_ROTATION_9" val="0"/>
  <p:tag name="ANNOTATION_SUB_TYPE_9" val="9"/>
  <p:tag name="ANNOTATION_LOOP_COUNT_9" val="1"/>
  <p:tag name="ANNOTATION_BOX_RADIUS_9" val="5"/>
  <p:tag name="ANNOTATION_SCALE_9" val="0"/>
  <p:tag name="ANNOTATION_BORDER_ALPHA_9" val="100"/>
  <p:tag name="ANNOTATION_BORDER_COLOR_9" val="0"/>
  <p:tag name="ANNOTATION_FILL_COLOR_9" val="65535"/>
  <p:tag name="ANNOTATION_FILL_ALPHA_9" val="100"/>
  <p:tag name="ANNOTATION_BORDER_WIDTH_9" val="2"/>
  <p:tag name="ANNOTATION_SLIDE_WIDTH_9" val="960"/>
  <p:tag name="ANNOTATION_SLIDE_HEIGHT_9" val="720"/>
  <p:tag name="ANNOTATION_TYPE_10" val="1"/>
  <p:tag name="ANNOTATION_START_10" val="37.9"/>
  <p:tag name="ANNOTATION_END_10" val="41.4"/>
  <p:tag name="ANNOTATION_TOP_10" val="306"/>
  <p:tag name="ANNOTATION_LEFT_10" val="485"/>
  <p:tag name="ANNOTATION_WIDTH_10" val="172"/>
  <p:tag name="ANNOTATION_HEIGHT_10" val="40"/>
  <p:tag name="ANNOTATION_ANIMATION_10" val="5"/>
  <p:tag name="ANNOTATION_ROTATION_10" val="0"/>
  <p:tag name="ANNOTATION_SUB_TYPE_10" val="9"/>
  <p:tag name="ANNOTATION_LOOP_COUNT_10" val="1"/>
  <p:tag name="ANNOTATION_BOX_RADIUS_10" val="5"/>
  <p:tag name="ANNOTATION_SCALE_10" val="0"/>
  <p:tag name="ANNOTATION_BORDER_ALPHA_10" val="100"/>
  <p:tag name="ANNOTATION_BORDER_COLOR_10" val="0"/>
  <p:tag name="ANNOTATION_FILL_COLOR_10" val="65535"/>
  <p:tag name="ANNOTATION_FILL_ALPHA_10" val="100"/>
  <p:tag name="ANNOTATION_BORDER_WIDTH_10" val="2"/>
  <p:tag name="ANNOTATION_SLIDE_WIDTH_10" val="960"/>
  <p:tag name="ANNOTATION_SLIDE_HEIGHT_10" val="720"/>
  <p:tag name="ANNOTATION_TYPE_11" val="1"/>
  <p:tag name="ANNOTATION_START_11" val="41.4"/>
  <p:tag name="ANNOTATION_TOP_11" val="336"/>
  <p:tag name="ANNOTATION_LEFT_11" val="359"/>
  <p:tag name="ANNOTATION_WIDTH_11" val="83"/>
  <p:tag name="ANNOTATION_HEIGHT_11" val="25"/>
  <p:tag name="ANNOTATION_ANIMATION_11" val="5"/>
  <p:tag name="ANNOTATION_ROTATION_11" val="0"/>
  <p:tag name="ANNOTATION_SUB_TYPE_11" val="9"/>
  <p:tag name="ANNOTATION_LOOP_COUNT_11" val="1"/>
  <p:tag name="ANNOTATION_BOX_RADIUS_11" val="5"/>
  <p:tag name="ANNOTATION_SCALE_11" val="0"/>
  <p:tag name="ANNOTATION_BORDER_ALPHA_11" val="100"/>
  <p:tag name="ANNOTATION_BORDER_COLOR_11" val="0"/>
  <p:tag name="ANNOTATION_FILL_COLOR_11" val="65535"/>
  <p:tag name="ANNOTATION_FILL_ALPHA_11" val="100"/>
  <p:tag name="ANNOTATION_BORDER_WIDTH_11" val="2"/>
  <p:tag name="ANNOTATION_SLIDE_WIDTH_11" val="960"/>
  <p:tag name="ANNOTATION_SLIDE_HEIGHT_11" val="720"/>
  <p:tag name="ANNOTATION_COUNT" val="11"/>
  <p:tag name="ARTICULATE_USED_LAYOUT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9"/>
  <p:tag name="ARTICULATE_AUDIO_RECORDED" val="1"/>
  <p:tag name="ELAPSEDTIME" val="25.8"/>
  <p:tag name="ANNOTATION_TYPE_1" val="1"/>
  <p:tag name="ANNOTATION_START_1" val="4.4"/>
  <p:tag name="ANNOTATION_END_1" val="7.0"/>
  <p:tag name="ANNOTATION_TOP_1" val="139"/>
  <p:tag name="ANNOTATION_LEFT_1" val="93"/>
  <p:tag name="ANNOTATION_WIDTH_1" val="187"/>
  <p:tag name="ANNOTATION_HEIGHT_1" val="25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7.0"/>
  <p:tag name="ANNOTATION_END_2" val="10.7"/>
  <p:tag name="ANNOTATION_TOP_2" val="168"/>
  <p:tag name="ANNOTATION_LEFT_2" val="21"/>
  <p:tag name="ANNOTATION_WIDTH_2" val="633"/>
  <p:tag name="ANNOTATION_HEIGHT_2" val="171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0.7"/>
  <p:tag name="ANNOTATION_END_3" val="16.4"/>
  <p:tag name="ANNOTATION_TOP_3" val="253"/>
  <p:tag name="ANNOTATION_LEFT_3" val="290"/>
  <p:tag name="ANNOTATION_WIDTH_3" val="186"/>
  <p:tag name="ANNOTATION_HEIGHT_3" val="186"/>
  <p:tag name="ANNOTATION_ANIMATION_3" val="4"/>
  <p:tag name="ANNOTATION_ROTATION_3" val="0"/>
  <p:tag name="ANNOTATION_SUB_TYPE_3" val="7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3487637"/>
  <p:tag name="ANNOTATION_FILL_ALPHA_3" val="100"/>
  <p:tag name="ANNOTATION_BORDER_WIDTH_3" val="2"/>
  <p:tag name="ANNOTATION_SLIDE_WIDTH_3" val="960"/>
  <p:tag name="ANNOTATION_SLIDE_HEIGHT_3" val="720"/>
  <p:tag name="ANNOTATION_TYPE_4" val="1"/>
  <p:tag name="ANNOTATION_START_4" val="16.4"/>
  <p:tag name="ANNOTATION_END_4" val="23.9"/>
  <p:tag name="ANNOTATION_TOP_4" val="342"/>
  <p:tag name="ANNOTATION_LEFT_4" val="20"/>
  <p:tag name="ANNOTATION_WIDTH_4" val="627"/>
  <p:tag name="ANNOTATION_HEIGHT_4" val="99"/>
  <p:tag name="ANNOTATION_ANIMATION_4" val="5"/>
  <p:tag name="ANNOTATION_ROTATION_4" val="0"/>
  <p:tag name="ANNOTATION_SUB_TYPE_4" val="9"/>
  <p:tag name="ANNOTATION_LOOP_COUNT_4" val="1"/>
  <p:tag name="ANNOTATION_BOX_RADIUS_4" val="5"/>
  <p:tag name="ANNOTATION_SCALE_4" val="0"/>
  <p:tag name="ANNOTATION_BORDER_ALPHA_4" val="100"/>
  <p:tag name="ANNOTATION_BORDER_COLOR_4" val="0"/>
  <p:tag name="ANNOTATION_FILL_COLOR_4" val="65535"/>
  <p:tag name="ANNOTATION_FILL_ALPHA_4" val="100"/>
  <p:tag name="ANNOTATION_BORDER_WIDTH_4" val="2"/>
  <p:tag name="ANNOTATION_SLIDE_WIDTH_4" val="960"/>
  <p:tag name="ANNOTATION_SLIDE_HEIGHT_4" val="720"/>
  <p:tag name="ANNOTATION_TYPE_5" val="1"/>
  <p:tag name="ANNOTATION_START_5" val="23.9"/>
  <p:tag name="ANNOTATION_TOP_5" val="445"/>
  <p:tag name="ANNOTATION_LEFT_5" val="12"/>
  <p:tag name="ANNOTATION_WIDTH_5" val="628"/>
  <p:tag name="ANNOTATION_HEIGHT_5" val="229"/>
  <p:tag name="ANNOTATION_ANIMATION_5" val="5"/>
  <p:tag name="ANNOTATION_ROTATION_5" val="0"/>
  <p:tag name="ANNOTATION_SUB_TYPE_5" val="9"/>
  <p:tag name="ANNOTATION_LOOP_COUNT_5" val="1"/>
  <p:tag name="ANNOTATION_BOX_RADIUS_5" val="5"/>
  <p:tag name="ANNOTATION_SCALE_5" val="0"/>
  <p:tag name="ANNOTATION_BORDER_ALPHA_5" val="100"/>
  <p:tag name="ANNOTATION_BORDER_COLOR_5" val="0"/>
  <p:tag name="ANNOTATION_FILL_COLOR_5" val="65535"/>
  <p:tag name="ANNOTATION_FILL_ALPHA_5" val="100"/>
  <p:tag name="ANNOTATION_BORDER_WIDTH_5" val="2"/>
  <p:tag name="ANNOTATION_SLIDE_WIDTH_5" val="960"/>
  <p:tag name="ANNOTATION_SLIDE_HEIGHT_5" val="720"/>
  <p:tag name="ANNOTATION_COUNT" val="5"/>
  <p:tag name="ARTICULATE_USED_LAYOUT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0"/>
  <p:tag name="ARTICULATE_AUDIO_RECORDED" val="1"/>
  <p:tag name="ELAPSEDTIME" val="7.1"/>
  <p:tag name="ANNOTATION_TYPE_1" val="1"/>
  <p:tag name="ANNOTATION_START_1" val="1.4"/>
  <p:tag name="ANNOTATION_END_1" val="3.3"/>
  <p:tag name="ANNOTATION_TOP_1" val="185"/>
  <p:tag name="ANNOTATION_LEFT_1" val="384"/>
  <p:tag name="ANNOTATION_WIDTH_1" val="239"/>
  <p:tag name="ANNOTATION_HEIGHT_1" val="37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3.3"/>
  <p:tag name="ANNOTATION_TOP_2" val="384"/>
  <p:tag name="ANNOTATION_LEFT_2" val="414"/>
  <p:tag name="ANNOTATION_WIDTH_2" val="186"/>
  <p:tag name="ANNOTATION_HEIGHT_2" val="186"/>
  <p:tag name="ANNOTATION_ANIMATION_2" val="4"/>
  <p:tag name="ANNOTATION_ROTATION_2" val="0"/>
  <p:tag name="ANNOTATION_SUB_TYPE_2" val="7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487637"/>
  <p:tag name="ANNOTATION_FILL_ALPHA_2" val="100"/>
  <p:tag name="ANNOTATION_BORDER_WIDTH_2" val="2"/>
  <p:tag name="ANNOTATION_SLIDE_WIDTH_2" val="960"/>
  <p:tag name="ANNOTATION_SLIDE_HEIGHT_2" val="720"/>
  <p:tag name="ANNOTATION_COUNT" val="2"/>
  <p:tag name="ARTICULATE_USED_LAYOUT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3" val="1"/>
  <p:tag name="ANNOTATION_START_3" val="15.1"/>
  <p:tag name="ANNOTATION_END_3" val="27.9"/>
  <p:tag name="ANNOTATION_TOP_3" val="315"/>
  <p:tag name="ANNOTATION_LEFT_3" val="16"/>
  <p:tag name="ANNOTATION_WIDTH_3" val="635"/>
  <p:tag name="ANNOTATION_HEIGHT_3" val="348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7.9"/>
  <p:tag name="ANNOTATION_END_4" val="33.2"/>
  <p:tag name="ANNOTATION_TOP_4" val="459"/>
  <p:tag name="ANNOTATION_LEFT_4" val="402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TYPE_5" val="2"/>
  <p:tag name="ANNOTATION_START_5" val="33.2"/>
  <p:tag name="ANNOTATION_END_5" val="37.4"/>
  <p:tag name="ANNOTATION_TOP_5" val="-61"/>
  <p:tag name="ANNOTATION_LEFT_5" val="-61"/>
  <p:tag name="ANNOTATION_WIDTH_5" val="1082"/>
  <p:tag name="ANNOTATION_HEIGHT_5" val="843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0"/>
  <p:tag name="ANNOTATION_START_6" val="37.4"/>
  <p:tag name="ANNOTATION_TOP_6" val="477"/>
  <p:tag name="ANNOTATION_LEFT_6" val="407"/>
  <p:tag name="ANNOTATION_WIDTH_6" val="183"/>
  <p:tag name="ANNOTATION_HEIGHT_6" val="183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8"/>
  <p:tag name="ARTICULATE_AUDIO_RECORDED" val="1"/>
  <p:tag name="ELAPSEDTIME" val="13.6"/>
  <p:tag name="ANNOTATION_TYPE_1" val="1"/>
  <p:tag name="ANNOTATION_START_1" val="7.0"/>
  <p:tag name="ANNOTATION_END_1" val="9.3"/>
  <p:tag name="ANNOTATION_TOP_1" val="392"/>
  <p:tag name="ANNOTATION_LEFT_1" val="369"/>
  <p:tag name="ANNOTATION_WIDTH_1" val="99"/>
  <p:tag name="ANNOTATION_HEIGHT_1" val="31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9.3"/>
  <p:tag name="ANNOTATION_TOP_2" val="357"/>
  <p:tag name="ANNOTATION_LEFT_2" val="125"/>
  <p:tag name="ANNOTATION_WIDTH_2" val="235"/>
  <p:tag name="ANNOTATION_HEIGHT_2" val="28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  <p:tag name="ARTICULATE_USED_LAYOUT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6"/>
  <p:tag name="ARTICULATE_AUDIO_RECORDED" val="1"/>
  <p:tag name="ELAPSEDTIME" val="25.7"/>
  <p:tag name="ANNOTATION_TYPE_1" val="1"/>
  <p:tag name="ANNOTATION_START_1" val="5.1"/>
  <p:tag name="ANNOTATION_END_1" val="11.7"/>
  <p:tag name="ANNOTATION_TOP_1" val="361"/>
  <p:tag name="ANNOTATION_LEFT_1" val="35"/>
  <p:tag name="ANNOTATION_WIDTH_1" val="28"/>
  <p:tag name="ANNOTATION_HEIGHT_1" val="103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11.7"/>
  <p:tag name="ANNOTATION_END_2" val="15.9"/>
  <p:tag name="ANNOTATION_TOP_2" val="353"/>
  <p:tag name="ANNOTATION_LEFT_2" val="32"/>
  <p:tag name="ANNOTATION_WIDTH_2" val="621"/>
  <p:tag name="ANNOTATION_HEIGHT_2" val="28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5.9"/>
  <p:tag name="ANNOTATION_END_3" val="21.6"/>
  <p:tag name="ANNOTATION_TOP_3" val="379"/>
  <p:tag name="ANNOTATION_LEFT_3" val="28"/>
  <p:tag name="ANNOTATION_WIDTH_3" val="622"/>
  <p:tag name="ANNOTATION_HEIGHT_3" val="43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TYPE_4" val="1"/>
  <p:tag name="ANNOTATION_START_4" val="21.6"/>
  <p:tag name="ANNOTATION_TOP_4" val="292"/>
  <p:tag name="ANNOTATION_LEFT_4" val="649"/>
  <p:tag name="ANNOTATION_WIDTH_4" val="316"/>
  <p:tag name="ANNOTATION_HEIGHT_4" val="78"/>
  <p:tag name="ANNOTATION_ANIMATION_4" val="5"/>
  <p:tag name="ANNOTATION_ROTATION_4" val="0"/>
  <p:tag name="ANNOTATION_SUB_TYPE_4" val="9"/>
  <p:tag name="ANNOTATION_LOOP_COUNT_4" val="1"/>
  <p:tag name="ANNOTATION_BOX_RADIUS_4" val="5"/>
  <p:tag name="ANNOTATION_SCALE_4" val="0"/>
  <p:tag name="ANNOTATION_BORDER_ALPHA_4" val="100"/>
  <p:tag name="ANNOTATION_BORDER_COLOR_4" val="0"/>
  <p:tag name="ANNOTATION_FILL_COLOR_4" val="65535"/>
  <p:tag name="ANNOTATION_FILL_ALPHA_4" val="100"/>
  <p:tag name="ANNOTATION_BORDER_WIDTH_4" val="2"/>
  <p:tag name="ANNOTATION_SLIDE_WIDTH_4" val="960"/>
  <p:tag name="ANNOTATION_SLIDE_HEIGHT_4" val="720"/>
  <p:tag name="ANNOTATION_COUNT" val="4"/>
  <p:tag name="ARTICULATE_USED_LAYOUT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7"/>
  <p:tag name="ARTICULATE_AUDIO_RECORDED" val="1"/>
  <p:tag name="ELAPSEDTIME" val="48.2"/>
  <p:tag name="ANNOTATION_TYPE_1" val="1"/>
  <p:tag name="ANNOTATION_START_1" val="7.5"/>
  <p:tag name="ANNOTATION_END_1" val="10.5"/>
  <p:tag name="ANNOTATION_TOP_1" val="180"/>
  <p:tag name="ANNOTATION_LEFT_1" val="27"/>
  <p:tag name="ANNOTATION_WIDTH_1" val="160"/>
  <p:tag name="ANNOTATION_HEIGHT_1" val="26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10.5"/>
  <p:tag name="ANNOTATION_END_2" val="16.0"/>
  <p:tag name="ANNOTATION_TOP_2" val="183"/>
  <p:tag name="ANNOTATION_LEFT_2" val="182"/>
  <p:tag name="ANNOTATION_WIDTH_2" val="194"/>
  <p:tag name="ANNOTATION_HEIGHT_2" val="25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6.0"/>
  <p:tag name="ANNOTATION_END_3" val="20.4"/>
  <p:tag name="ANNOTATION_TOP_3" val="182"/>
  <p:tag name="ANNOTATION_LEFT_3" val="379"/>
  <p:tag name="ANNOTATION_WIDTH_3" val="59"/>
  <p:tag name="ANNOTATION_HEIGHT_3" val="32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TYPE_4" val="1"/>
  <p:tag name="ANNOTATION_START_4" val="22.6"/>
  <p:tag name="ANNOTATION_END_4" val="25.2"/>
  <p:tag name="ANNOTATION_TOP_4" val="180"/>
  <p:tag name="ANNOTATION_LEFT_4" val="437"/>
  <p:tag name="ANNOTATION_WIDTH_4" val="155"/>
  <p:tag name="ANNOTATION_HEIGHT_4" val="33"/>
  <p:tag name="ANNOTATION_ANIMATION_4" val="5"/>
  <p:tag name="ANNOTATION_ROTATION_4" val="0"/>
  <p:tag name="ANNOTATION_SUB_TYPE_4" val="9"/>
  <p:tag name="ANNOTATION_LOOP_COUNT_4" val="1"/>
  <p:tag name="ANNOTATION_BOX_RADIUS_4" val="5"/>
  <p:tag name="ANNOTATION_SCALE_4" val="0"/>
  <p:tag name="ANNOTATION_BORDER_ALPHA_4" val="100"/>
  <p:tag name="ANNOTATION_BORDER_COLOR_4" val="0"/>
  <p:tag name="ANNOTATION_FILL_COLOR_4" val="65535"/>
  <p:tag name="ANNOTATION_FILL_ALPHA_4" val="100"/>
  <p:tag name="ANNOTATION_BORDER_WIDTH_4" val="2"/>
  <p:tag name="ANNOTATION_SLIDE_WIDTH_4" val="960"/>
  <p:tag name="ANNOTATION_SLIDE_HEIGHT_4" val="720"/>
  <p:tag name="ANNOTATION_TYPE_5" val="1"/>
  <p:tag name="ANNOTATION_START_5" val="25.2"/>
  <p:tag name="ANNOTATION_END_5" val="28.5"/>
  <p:tag name="ANNOTATION_TOP_5" val="182"/>
  <p:tag name="ANNOTATION_LEFT_5" val="588"/>
  <p:tag name="ANNOTATION_WIDTH_5" val="28"/>
  <p:tag name="ANNOTATION_HEIGHT_5" val="28"/>
  <p:tag name="ANNOTATION_ANIMATION_5" val="5"/>
  <p:tag name="ANNOTATION_ROTATION_5" val="0"/>
  <p:tag name="ANNOTATION_SUB_TYPE_5" val="9"/>
  <p:tag name="ANNOTATION_LOOP_COUNT_5" val="1"/>
  <p:tag name="ANNOTATION_BOX_RADIUS_5" val="5"/>
  <p:tag name="ANNOTATION_SCALE_5" val="0"/>
  <p:tag name="ANNOTATION_BORDER_ALPHA_5" val="100"/>
  <p:tag name="ANNOTATION_BORDER_COLOR_5" val="0"/>
  <p:tag name="ANNOTATION_FILL_COLOR_5" val="65535"/>
  <p:tag name="ANNOTATION_FILL_ALPHA_5" val="100"/>
  <p:tag name="ANNOTATION_BORDER_WIDTH_5" val="2"/>
  <p:tag name="ANNOTATION_SLIDE_WIDTH_5" val="960"/>
  <p:tag name="ANNOTATION_SLIDE_HEIGHT_5" val="720"/>
  <p:tag name="ANNOTATION_TYPE_6" val="1"/>
  <p:tag name="ANNOTATION_START_6" val="30.6"/>
  <p:tag name="ANNOTATION_END_6" val="33.8"/>
  <p:tag name="ANNOTATION_TOP_6" val="265"/>
  <p:tag name="ANNOTATION_LEFT_6" val="37"/>
  <p:tag name="ANNOTATION_WIDTH_6" val="619"/>
  <p:tag name="ANNOTATION_HEIGHT_6" val="118"/>
  <p:tag name="ANNOTATION_ANIMATION_6" val="5"/>
  <p:tag name="ANNOTATION_ROTATION_6" val="0"/>
  <p:tag name="ANNOTATION_SUB_TYPE_6" val="9"/>
  <p:tag name="ANNOTATION_LOOP_COUNT_6" val="1"/>
  <p:tag name="ANNOTATION_BOX_RADIUS_6" val="5"/>
  <p:tag name="ANNOTATION_SCALE_6" val="0"/>
  <p:tag name="ANNOTATION_BORDER_ALPHA_6" val="100"/>
  <p:tag name="ANNOTATION_BORDER_COLOR_6" val="0"/>
  <p:tag name="ANNOTATION_FILL_COLOR_6" val="65535"/>
  <p:tag name="ANNOTATION_FILL_ALPHA_6" val="100"/>
  <p:tag name="ANNOTATION_BORDER_WIDTH_6" val="2"/>
  <p:tag name="ANNOTATION_SLIDE_WIDTH_6" val="960"/>
  <p:tag name="ANNOTATION_SLIDE_HEIGHT_6" val="720"/>
  <p:tag name="ANNOTATION_TYPE_7" val="1"/>
  <p:tag name="ANNOTATION_START_7" val="33.8"/>
  <p:tag name="ANNOTATION_END_7" val="41.4"/>
  <p:tag name="ANNOTATION_TOP_7" val="182"/>
  <p:tag name="ANNOTATION_LEFT_7" val="617"/>
  <p:tag name="ANNOTATION_WIDTH_7" val="27"/>
  <p:tag name="ANNOTATION_HEIGHT_7" val="26"/>
  <p:tag name="ANNOTATION_ANIMATION_7" val="5"/>
  <p:tag name="ANNOTATION_ROTATION_7" val="0"/>
  <p:tag name="ANNOTATION_SUB_TYPE_7" val="9"/>
  <p:tag name="ANNOTATION_LOOP_COUNT_7" val="1"/>
  <p:tag name="ANNOTATION_BOX_RADIUS_7" val="5"/>
  <p:tag name="ANNOTATION_SCALE_7" val="0"/>
  <p:tag name="ANNOTATION_BORDER_ALPHA_7" val="100"/>
  <p:tag name="ANNOTATION_BORDER_COLOR_7" val="0"/>
  <p:tag name="ANNOTATION_FILL_COLOR_7" val="65535"/>
  <p:tag name="ANNOTATION_FILL_ALPHA_7" val="100"/>
  <p:tag name="ANNOTATION_BORDER_WIDTH_7" val="2"/>
  <p:tag name="ANNOTATION_SLIDE_WIDTH_7" val="960"/>
  <p:tag name="ANNOTATION_SLIDE_HEIGHT_7" val="720"/>
  <p:tag name="ANNOTATION_TYPE_8" val="1"/>
  <p:tag name="ANNOTATION_START_8" val="41.4"/>
  <p:tag name="ANNOTATION_END_8" val="43.8"/>
  <p:tag name="ANNOTATION_TOP_8" val="457"/>
  <p:tag name="ANNOTATION_LEFT_8" val="26"/>
  <p:tag name="ANNOTATION_WIDTH_8" val="618"/>
  <p:tag name="ANNOTATION_HEIGHT_8" val="225"/>
  <p:tag name="ANNOTATION_ANIMATION_8" val="5"/>
  <p:tag name="ANNOTATION_ROTATION_8" val="0"/>
  <p:tag name="ANNOTATION_SUB_TYPE_8" val="9"/>
  <p:tag name="ANNOTATION_LOOP_COUNT_8" val="1"/>
  <p:tag name="ANNOTATION_BOX_RADIUS_8" val="5"/>
  <p:tag name="ANNOTATION_SCALE_8" val="0"/>
  <p:tag name="ANNOTATION_BORDER_ALPHA_8" val="100"/>
  <p:tag name="ANNOTATION_BORDER_COLOR_8" val="0"/>
  <p:tag name="ANNOTATION_FILL_COLOR_8" val="65535"/>
  <p:tag name="ANNOTATION_FILL_ALPHA_8" val="100"/>
  <p:tag name="ANNOTATION_BORDER_WIDTH_8" val="2"/>
  <p:tag name="ANNOTATION_SLIDE_WIDTH_8" val="960"/>
  <p:tag name="ANNOTATION_SLIDE_HEIGHT_8" val="720"/>
  <p:tag name="ANNOTATION_TYPE_9" val="1"/>
  <p:tag name="ANNOTATION_START_9" val="43.8"/>
  <p:tag name="ANNOTATION_TOP_9" val="686"/>
  <p:tag name="ANNOTATION_LEFT_9" val="32"/>
  <p:tag name="ANNOTATION_WIDTH_9" val="311"/>
  <p:tag name="ANNOTATION_HEIGHT_9" val="25"/>
  <p:tag name="ANNOTATION_ANIMATION_9" val="5"/>
  <p:tag name="ANNOTATION_ROTATION_9" val="0"/>
  <p:tag name="ANNOTATION_SUB_TYPE_9" val="9"/>
  <p:tag name="ANNOTATION_LOOP_COUNT_9" val="1"/>
  <p:tag name="ANNOTATION_BOX_RADIUS_9" val="5"/>
  <p:tag name="ANNOTATION_SCALE_9" val="0"/>
  <p:tag name="ANNOTATION_BORDER_ALPHA_9" val="100"/>
  <p:tag name="ANNOTATION_BORDER_COLOR_9" val="0"/>
  <p:tag name="ANNOTATION_FILL_COLOR_9" val="65535"/>
  <p:tag name="ANNOTATION_FILL_ALPHA_9" val="100"/>
  <p:tag name="ANNOTATION_BORDER_WIDTH_9" val="2"/>
  <p:tag name="ANNOTATION_SLIDE_WIDTH_9" val="960"/>
  <p:tag name="ANNOTATION_SLIDE_HEIGHT_9" val="720"/>
  <p:tag name="ANNOTATION_COUNT" val="9"/>
  <p:tag name="ARTICULATE_USED_LAYOUT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1"/>
  <p:tag name="ARTICULATE_AUDIO_RECORDED" val="1"/>
  <p:tag name="ELAPSEDTIME" val="15.8"/>
  <p:tag name="ANNOTATION_TYPE_1" val="1"/>
  <p:tag name="ANNOTATION_START_1" val="3.7"/>
  <p:tag name="ANNOTATION_END_1" val="11.6"/>
  <p:tag name="ANNOTATION_TOP_1" val="311"/>
  <p:tag name="ANNOTATION_LEFT_1" val="20"/>
  <p:tag name="ANNOTATION_WIDTH_1" val="577"/>
  <p:tag name="ANNOTATION_HEIGHT_1" val="21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11.6"/>
  <p:tag name="ANNOTATION_END_2" val="14.4"/>
  <p:tag name="ANNOTATION_TOP_2" val="256"/>
  <p:tag name="ANNOTATION_LEFT_2" val="538"/>
  <p:tag name="ANNOTATION_WIDTH_2" val="61"/>
  <p:tag name="ANNOTATION_HEIGHT_2" val="35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4.4"/>
  <p:tag name="ANNOTATION_TOP_3" val="326"/>
  <p:tag name="ANNOTATION_LEFT_3" val="43"/>
  <p:tag name="ANNOTATION_WIDTH_3" val="572"/>
  <p:tag name="ANNOTATION_HEIGHT_3" val="306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COUNT" val="3"/>
  <p:tag name="ARTICULATE_USED_LAYOUT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4" val="2"/>
  <p:tag name="ANNOTATION_START_4" val="19.3"/>
  <p:tag name="ANNOTATION_END_4" val="19.3"/>
  <p:tag name="ANNOTATION_TOP_4" val="-61"/>
  <p:tag name="ANNOTATION_LEFT_4" val="-61"/>
  <p:tag name="ANNOTATION_WIDTH_4" val="1082"/>
  <p:tag name="ANNOTATION_HEIGHT_4" val="843"/>
  <p:tag name="ANNOTATION_ANIMATION_4" val="4"/>
  <p:tag name="ANNOTATION_ROTATION_4" val="0"/>
  <p:tag name="ANNOTATION_SUB_TYPE_4" val="11"/>
  <p:tag name="ANNOTATION_LOOP_COUNT_4" val="1"/>
  <p:tag name="ANNOTATION_BOX_RADIUS_4" val="0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19.3"/>
  <p:tag name="ANNOTATION_TOP_5" val="357"/>
  <p:tag name="ANNOTATION_LEFT_5" val="663"/>
  <p:tag name="ANNOTATION_WIDTH_5" val="252"/>
  <p:tag name="ANNOTATION_HEIGHT_5" val="252"/>
  <p:tag name="ANNOTATION_ANIMATION_5" val="4"/>
  <p:tag name="ANNOTATION_ROTATION_5" val="0"/>
  <p:tag name="ANNOTATION_SUB_TYPE_5" val="11"/>
  <p:tag name="ANNOTATION_LOOP_COUNT_5" val="1"/>
  <p:tag name="ANNOTATION_BOX_RADIUS_5" val="5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3"/>
  <p:tag name="ARTICULATE_AUDIO_RECORDED" val="1"/>
  <p:tag name="ELAPSEDTIME" val="31.9"/>
  <p:tag name="ARTICULATE_SLIDE_THUMBNAIL_REFRESH" val="1"/>
  <p:tag name="ANNOTATION_TYPE_1" val="1"/>
  <p:tag name="ANNOTATION_START_1" val="7.2"/>
  <p:tag name="ANNOTATION_END_1" val="15.1"/>
  <p:tag name="ANNOTATION_TOP_1" val="130"/>
  <p:tag name="ANNOTATION_LEFT_1" val="42"/>
  <p:tag name="ANNOTATION_WIDTH_1" val="23"/>
  <p:tag name="ANNOTATION_HEIGHT_1" val="30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15.1"/>
  <p:tag name="ANNOTATION_END_2" val="21.9"/>
  <p:tag name="ANNOTATION_TOP_2" val="218"/>
  <p:tag name="ANNOTATION_LEFT_2" val="669"/>
  <p:tag name="ANNOTATION_WIDTH_2" val="285"/>
  <p:tag name="ANNOTATION_HEIGHT_2" val="157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21.9"/>
  <p:tag name="ANNOTATION_TOP_3" val="387"/>
  <p:tag name="ANNOTATION_LEFT_3" val="660"/>
  <p:tag name="ANNOTATION_WIDTH_3" val="269"/>
  <p:tag name="ANNOTATION_HEIGHT_3" val="248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COUNT" val="3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5"/>
  <p:tag name="ARTICULATE_AUDIO_RECORDED" val="1"/>
  <p:tag name="ELAPSEDTIME" val="4.1"/>
  <p:tag name="ANNOTATION_TYPE_1" val="2"/>
  <p:tag name="ANNOTATION_START_1" val="1.7"/>
  <p:tag name="ANNOTATION_END_1" val="1.7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.7"/>
  <p:tag name="ANNOTATION_TOP_2" val="211"/>
  <p:tag name="ANNOTATION_LEFT_2" val="628"/>
  <p:tag name="ANNOTATION_WIDTH_2" val="279"/>
  <p:tag name="ANNOTATION_HEIGHT_2" val="63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USED_LAYOUT" val="1"/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1" val="2"/>
  <p:tag name="ANNOTATION_START_1" val="5.3"/>
  <p:tag name="ANNOTATION_END_1" val="5.3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5.3"/>
  <p:tag name="ANNOTATION_END_2" val="15.8"/>
  <p:tag name="ANNOTATION_TOP_2" val="147"/>
  <p:tag name="ANNOTATION_LEFT_2" val="38"/>
  <p:tag name="ANNOTATION_WIDTH_2" val="708"/>
  <p:tag name="ANNOTATION_HEIGHT_2" val="110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15.8"/>
  <p:tag name="ANNOTATION_END_3" val="15.8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5.8"/>
  <p:tag name="ANNOTATION_END_4" val="20.5"/>
  <p:tag name="ANNOTATION_TOP_4" val="263"/>
  <p:tag name="ANNOTATION_LEFT_4" val="36"/>
  <p:tag name="ANNOTATION_WIDTH_4" val="371"/>
  <p:tag name="ANNOTATION_HEIGHT_4" val="49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20.5"/>
  <p:tag name="ANNOTATION_END_5" val="20.5"/>
  <p:tag name="ANNOTATION_TOP_5" val="-61"/>
  <p:tag name="ANNOTATION_LEFT_5" val="-61"/>
  <p:tag name="ANNOTATION_WIDTH_5" val="1082"/>
  <p:tag name="ANNOTATION_HEIGHT_5" val="843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2"/>
  <p:tag name="ANNOTATION_START_6" val="20.5"/>
  <p:tag name="ANNOTATION_END_6" val="33.4"/>
  <p:tag name="ANNOTATION_TOP_6" val="320"/>
  <p:tag name="ANNOTATION_LEFT_6" val="38"/>
  <p:tag name="ANNOTATION_WIDTH_6" val="626"/>
  <p:tag name="ANNOTATION_HEIGHT_6" val="153"/>
  <p:tag name="ANNOTATION_ANIMATION_6" val="4"/>
  <p:tag name="ANNOTATION_ROTATION_6" val="0"/>
  <p:tag name="ANNOTATION_SUB_TYPE_6" val="11"/>
  <p:tag name="ANNOTATION_LOOP_COUNT_6" val="1"/>
  <p:tag name="ANNOTATION_BOX_RADIUS_6" val="5"/>
  <p:tag name="ANNOTATION_SCALE_6" val="0"/>
  <p:tag name="ANNOTATION_BORDER_ALPHA_6" val="100"/>
  <p:tag name="ANNOTATION_BORDER_COLOR_6" val="16777215"/>
  <p:tag name="ANNOTATION_FILL_COLOR_6" val="855309"/>
  <p:tag name="ANNOTATION_FILL_ALPHA_6" val="50"/>
  <p:tag name="ANNOTATION_BORDER_WIDTH_6" val="2"/>
  <p:tag name="ANNOTATION_SLIDE_WIDTH_6" val="960"/>
  <p:tag name="ANNOTATION_SLIDE_HEIGHT_6" val="720"/>
  <p:tag name="ANNOTATION_TYPE_7" val="2"/>
  <p:tag name="ANNOTATION_START_7" val="33.4"/>
  <p:tag name="ANNOTATION_END_7" val="33.4"/>
  <p:tag name="ANNOTATION_TOP_7" val="-61"/>
  <p:tag name="ANNOTATION_LEFT_7" val="-61"/>
  <p:tag name="ANNOTATION_WIDTH_7" val="1082"/>
  <p:tag name="ANNOTATION_HEIGHT_7" val="843"/>
  <p:tag name="ANNOTATION_ANIMATION_7" val="4"/>
  <p:tag name="ANNOTATION_ROTATION_7" val="0"/>
  <p:tag name="ANNOTATION_SUB_TYPE_7" val="11"/>
  <p:tag name="ANNOTATION_LOOP_COUNT_7" val="1"/>
  <p:tag name="ANNOTATION_BOX_RADIUS_7" val="0"/>
  <p:tag name="ANNOTATION_SCALE_7" val="0"/>
  <p:tag name="ANNOTATION_BORDER_ALPHA_7" val="100"/>
  <p:tag name="ANNOTATION_BORDER_COLOR_7" val="16777215"/>
  <p:tag name="ANNOTATION_FILL_COLOR_7" val="855309"/>
  <p:tag name="ANNOTATION_FILL_ALPHA_7" val="50"/>
  <p:tag name="ANNOTATION_BORDER_WIDTH_7" val="2"/>
  <p:tag name="ANNOTATION_SLIDE_WIDTH_7" val="960"/>
  <p:tag name="ANNOTATION_SLIDE_HEIGHT_7" val="720"/>
  <p:tag name="ANNOTATION_TYPE_8" val="2"/>
  <p:tag name="ANNOTATION_START_8" val="33.4"/>
  <p:tag name="ANNOTATION_TOP_8" val="479"/>
  <p:tag name="ANNOTATION_LEFT_8" val="38"/>
  <p:tag name="ANNOTATION_WIDTH_8" val="626"/>
  <p:tag name="ANNOTATION_HEIGHT_8" val="106"/>
  <p:tag name="ANNOTATION_ANIMATION_8" val="4"/>
  <p:tag name="ANNOTATION_ROTATION_8" val="0"/>
  <p:tag name="ANNOTATION_SUB_TYPE_8" val="11"/>
  <p:tag name="ANNOTATION_LOOP_COUNT_8" val="1"/>
  <p:tag name="ANNOTATION_BOX_RADIUS_8" val="5"/>
  <p:tag name="ANNOTATION_SCALE_8" val="0"/>
  <p:tag name="ANNOTATION_BORDER_ALPHA_8" val="100"/>
  <p:tag name="ANNOTATION_BORDER_COLOR_8" val="16777215"/>
  <p:tag name="ANNOTATION_FILL_COLOR_8" val="855309"/>
  <p:tag name="ANNOTATION_FILL_ALPHA_8" val="50"/>
  <p:tag name="ANNOTATION_BORDER_WIDTH_8" val="2"/>
  <p:tag name="ANNOTATION_SLIDE_WIDTH_8" val="960"/>
  <p:tag name="ANNOTATION_SLIDE_HEIGHT_8" val="720"/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COUNT" val="0"/>
  <p:tag name="ARTICULATE_USED_LAYOUT" val="2"/>
  <p:tag name="AUDIO_ID" val="274"/>
  <p:tag name="ARTICULATE_AUDIO_RECORDED" val="1"/>
  <p:tag name="ELAPSEDTIME" val="8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4" val="2"/>
  <p:tag name="ANNOTATION_START_4" val="12.1"/>
  <p:tag name="ANNOTATION_TOP_4" val="295"/>
  <p:tag name="ANNOTATION_LEFT_4" val="27"/>
  <p:tag name="ANNOTATION_WIDTH_4" val="141"/>
  <p:tag name="ANNOTATION_HEIGHT_4" val="24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5"/>
  <p:tag name="ARTICULATE_AUDIO_RECORDED" val="1"/>
  <p:tag name="ELAPSEDTIME" val="10.2"/>
  <p:tag name="ANNOTATION_TYPE_1" val="1"/>
  <p:tag name="ANNOTATION_START_1" val="3.3"/>
  <p:tag name="ANNOTATION_END_1" val="5.0"/>
  <p:tag name="ANNOTATION_TOP_1" val="245"/>
  <p:tag name="ANNOTATION_LEFT_1" val="37"/>
  <p:tag name="ANNOTATION_WIDTH_1" val="119"/>
  <p:tag name="ANNOTATION_HEIGHT_1" val="21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5.0"/>
  <p:tag name="ANNOTATION_END_2" val="6.9"/>
  <p:tag name="ANNOTATION_TOP_2" val="286"/>
  <p:tag name="ANNOTATION_LEFT_2" val="47"/>
  <p:tag name="ANNOTATION_WIDTH_2" val="140"/>
  <p:tag name="ANNOTATION_HEIGHT_2" val="17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6.9"/>
  <p:tag name="ANNOTATION_TOP_3" val="326"/>
  <p:tag name="ANNOTATION_LEFT_3" val="54"/>
  <p:tag name="ANNOTATION_WIDTH_3" val="222"/>
  <p:tag name="ANNOTATION_HEIGHT_3" val="25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COUNT" val="3"/>
  <p:tag name="ARTICULATE_USED_LAYOU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6" val="0"/>
  <p:tag name="ANNOTATION_START_6" val="37.4"/>
  <p:tag name="ANNOTATION_TOP_6" val="477"/>
  <p:tag name="ANNOTATION_LEFT_6" val="407"/>
  <p:tag name="ANNOTATION_WIDTH_6" val="183"/>
  <p:tag name="ANNOTATION_HEIGHT_6" val="183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RTICULATE_NAV_LEVEL" val="1"/>
  <p:tag name="ARTICULATE_SLIDE_PRESENTER_GUID" val="68626f2c-17f8-4036-9ef7-9d5e3bb5798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6"/>
  <p:tag name="ARTICULATE_AUDIO_RECORDED" val="1"/>
  <p:tag name="ELAPSEDTIME" val="33.5"/>
  <p:tag name="ANNOTATION_TYPE_1" val="1"/>
  <p:tag name="ANNOTATION_START_1" val="3.7"/>
  <p:tag name="ANNOTATION_END_1" val="6.9"/>
  <p:tag name="ANNOTATION_TOP_1" val="93"/>
  <p:tag name="ANNOTATION_LEFT_1" val="109"/>
  <p:tag name="ANNOTATION_WIDTH_1" val="539"/>
  <p:tag name="ANNOTATION_HEIGHT_1" val="124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6.9"/>
  <p:tag name="ANNOTATION_END_2" val="10.9"/>
  <p:tag name="ANNOTATION_TOP_2" val="219"/>
  <p:tag name="ANNOTATION_LEFT_2" val="100"/>
  <p:tag name="ANNOTATION_WIDTH_2" val="538"/>
  <p:tag name="ANNOTATION_HEIGHT_2" val="422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0.9"/>
  <p:tag name="ANNOTATION_END_3" val="17.1"/>
  <p:tag name="ANNOTATION_TOP_3" val="362"/>
  <p:tag name="ANNOTATION_LEFT_3" val="132"/>
  <p:tag name="ANNOTATION_WIDTH_3" val="220"/>
  <p:tag name="ANNOTATION_HEIGHT_3" val="22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TYPE_4" val="1"/>
  <p:tag name="ANNOTATION_START_4" val="17.1"/>
  <p:tag name="ANNOTATION_END_4" val="24.4"/>
  <p:tag name="ANNOTATION_TOP_4" val="368"/>
  <p:tag name="ANNOTATION_LEFT_4" val="364"/>
  <p:tag name="ANNOTATION_WIDTH_4" val="103"/>
  <p:tag name="ANNOTATION_HEIGHT_4" val="25"/>
  <p:tag name="ANNOTATION_ANIMATION_4" val="5"/>
  <p:tag name="ANNOTATION_ROTATION_4" val="0"/>
  <p:tag name="ANNOTATION_SUB_TYPE_4" val="9"/>
  <p:tag name="ANNOTATION_LOOP_COUNT_4" val="1"/>
  <p:tag name="ANNOTATION_BOX_RADIUS_4" val="5"/>
  <p:tag name="ANNOTATION_SCALE_4" val="0"/>
  <p:tag name="ANNOTATION_BORDER_ALPHA_4" val="100"/>
  <p:tag name="ANNOTATION_BORDER_COLOR_4" val="0"/>
  <p:tag name="ANNOTATION_FILL_COLOR_4" val="65535"/>
  <p:tag name="ANNOTATION_FILL_ALPHA_4" val="100"/>
  <p:tag name="ANNOTATION_BORDER_WIDTH_4" val="2"/>
  <p:tag name="ANNOTATION_SLIDE_WIDTH_4" val="960"/>
  <p:tag name="ANNOTATION_SLIDE_HEIGHT_4" val="720"/>
  <p:tag name="ANNOTATION_TYPE_5" val="1"/>
  <p:tag name="ANNOTATION_START_5" val="24.4"/>
  <p:tag name="ANNOTATION_TOP_5" val="392"/>
  <p:tag name="ANNOTATION_LEFT_5" val="364"/>
  <p:tag name="ANNOTATION_WIDTH_5" val="109"/>
  <p:tag name="ANNOTATION_HEIGHT_5" val="27"/>
  <p:tag name="ANNOTATION_ANIMATION_5" val="5"/>
  <p:tag name="ANNOTATION_ROTATION_5" val="0"/>
  <p:tag name="ANNOTATION_SUB_TYPE_5" val="9"/>
  <p:tag name="ANNOTATION_LOOP_COUNT_5" val="1"/>
  <p:tag name="ANNOTATION_BOX_RADIUS_5" val="5"/>
  <p:tag name="ANNOTATION_SCALE_5" val="0"/>
  <p:tag name="ANNOTATION_BORDER_ALPHA_5" val="100"/>
  <p:tag name="ANNOTATION_BORDER_COLOR_5" val="0"/>
  <p:tag name="ANNOTATION_FILL_COLOR_5" val="65535"/>
  <p:tag name="ANNOTATION_FILL_ALPHA_5" val="100"/>
  <p:tag name="ANNOTATION_BORDER_WIDTH_5" val="2"/>
  <p:tag name="ANNOTATION_SLIDE_WIDTH_5" val="960"/>
  <p:tag name="ANNOTATION_SLIDE_HEIGHT_5" val="720"/>
  <p:tag name="ANNOTATION_COUNT" val="5"/>
  <p:tag name="ARTICULATE_USED_LAYOUT" val="2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583</Words>
  <Application>Microsoft Office PowerPoint</Application>
  <PresentationFormat>如螢幕大小 (4:3)</PresentationFormat>
  <Paragraphs>128</Paragraphs>
  <Slides>12</Slides>
  <Notes>12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AGP system     – order management      - demand management</vt:lpstr>
      <vt:lpstr>Agenda</vt:lpstr>
      <vt:lpstr>Fabric demand planning maintain </vt:lpstr>
      <vt:lpstr>Search fabric demand  </vt:lpstr>
      <vt:lpstr>Fabric maintain-sample maintain </vt:lpstr>
      <vt:lpstr>Fabric maintain– stock/bulk added p.q’ty infor </vt:lpstr>
      <vt:lpstr>Fabric maintain– allocation maintain </vt:lpstr>
      <vt:lpstr>Search fabric demand  </vt:lpstr>
      <vt:lpstr>Fabric maintain </vt:lpstr>
      <vt:lpstr>Fabric maintain-sample maintain </vt:lpstr>
      <vt:lpstr>Fabric maintain – vender infor </vt:lpstr>
      <vt:lpstr>Finish fabric demand planning maintain 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fenc21227</cp:lastModifiedBy>
  <cp:revision>80</cp:revision>
  <dcterms:created xsi:type="dcterms:W3CDTF">2015-10-26T02:45:48Z</dcterms:created>
  <dcterms:modified xsi:type="dcterms:W3CDTF">2016-03-30T02:08:20Z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02 需求管理 --2 面料需求計劃單待維護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1AD5955D-4B34-422B-87FA-711281A038BE</vt:lpwstr>
  </property>
  <property fmtid="{D5CDD505-2E9C-101B-9397-08002B2CF9AE}" pid="6" name="ArticulateProjectFull">
    <vt:lpwstr>C:\Users\fenc21227\Desktop\3-Demand\02 需求管理 --2 fabric demand planning maintain.ppta</vt:lpwstr>
  </property>
</Properties>
</file>